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  <p:sldMasterId id="2147483662" r:id="rId6"/>
    <p:sldMasterId id="2147483663" r:id="rId7"/>
  </p:sldMasterIdLst>
  <p:notesMasterIdLst>
    <p:notesMasterId r:id="rId9"/>
  </p:notesMasterIdLst>
  <p:sldIdLst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D8F314-6622-30A0-5EB6-2129A8C6FDBA}" name="Kay Russell" initials="KR" userId="S::krussell@bdtrust.org::2e94b73d-4c33-4ebc-a9f3-2d232f3e29da" providerId="AD"/>
  <p188:author id="{53D6538C-A29C-609A-7D9B-D8AA7E5AC28A}" name="Benjamin Irwin" initials="" userId="S::birwin@bdtrust.org::5fa7bd3c-63bf-43cd-ab9f-2789ee31a94a" providerId="AD"/>
  <p188:author id="{3207EFDB-534E-1F7E-444B-B58194A9C523}" name="Lael Martinez" initials="LM" userId="S::lmartinez@bdtrust.org::e2486dcd-b76f-48a1-a6c6-32210c00a9a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2F61"/>
    <a:srgbClr val="000000"/>
    <a:srgbClr val="184987"/>
    <a:srgbClr val="FFCF4D"/>
    <a:srgbClr val="339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7D0342-F8AC-81B0-7361-AA9C178863B7}" v="4" dt="2024-05-08T21:22:05.138"/>
    <p1510:client id="{2BB57B04-86FA-2248-9EE3-FFC22DDDAC9B}" v="2" dt="2024-05-09T15:51:43.496"/>
    <p1510:client id="{8AAC524F-727F-27DA-94B4-F9814462C1FA}" v="7" dt="2024-05-09T13:02:01.178"/>
    <p1510:client id="{EE4E4FCF-2CF6-F14E-A2A0-35E6CFB7CFAA}" v="1" dt="2024-05-09T16:30:47.3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7"/>
    <p:restoredTop sz="94694"/>
  </p:normalViewPr>
  <p:slideViewPr>
    <p:cSldViewPr snapToGrid="0">
      <p:cViewPr varScale="1">
        <p:scale>
          <a:sx n="117" d="100"/>
          <a:sy n="117" d="100"/>
        </p:scale>
        <p:origin x="6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zabeth Lawler" userId="79bd5906-2cf6-4e84-8a06-cf7086896042" providerId="ADAL" clId="{1D3095FC-09E7-5044-A54C-DF1221E2F7FE}"/>
    <pc:docChg chg="undo custSel modSld addMainMaster modMainMaster">
      <pc:chgData name="Elizabeth Lawler" userId="79bd5906-2cf6-4e84-8a06-cf7086896042" providerId="ADAL" clId="{1D3095FC-09E7-5044-A54C-DF1221E2F7FE}" dt="2023-09-19T19:22:47.197" v="385" actId="1036"/>
      <pc:docMkLst>
        <pc:docMk/>
      </pc:docMkLst>
      <pc:sldChg chg="addSp delSp modSp mod modAnim">
        <pc:chgData name="Elizabeth Lawler" userId="79bd5906-2cf6-4e84-8a06-cf7086896042" providerId="ADAL" clId="{1D3095FC-09E7-5044-A54C-DF1221E2F7FE}" dt="2023-09-19T19:22:47.197" v="385" actId="1036"/>
        <pc:sldMkLst>
          <pc:docMk/>
          <pc:sldMk cId="109857222" sldId="256"/>
        </pc:sldMkLst>
        <pc:spChg chg="add mod">
          <ac:chgData name="Elizabeth Lawler" userId="79bd5906-2cf6-4e84-8a06-cf7086896042" providerId="ADAL" clId="{1D3095FC-09E7-5044-A54C-DF1221E2F7FE}" dt="2023-09-19T18:57:41.981" v="98" actId="1076"/>
          <ac:spMkLst>
            <pc:docMk/>
            <pc:sldMk cId="109857222" sldId="256"/>
            <ac:spMk id="2" creationId="{0F0A94B3-B470-83F2-B7F5-B55F0465F7E2}"/>
          </ac:spMkLst>
        </pc:spChg>
        <pc:spChg chg="del mod">
          <ac:chgData name="Elizabeth Lawler" userId="79bd5906-2cf6-4e84-8a06-cf7086896042" providerId="ADAL" clId="{1D3095FC-09E7-5044-A54C-DF1221E2F7FE}" dt="2023-09-19T19:07:50.945" v="249" actId="478"/>
          <ac:spMkLst>
            <pc:docMk/>
            <pc:sldMk cId="109857222" sldId="256"/>
            <ac:spMk id="3" creationId="{6DC10743-A78E-2A60-5730-F31FBF665FE6}"/>
          </ac:spMkLst>
        </pc:spChg>
        <pc:spChg chg="mod">
          <ac:chgData name="Elizabeth Lawler" userId="79bd5906-2cf6-4e84-8a06-cf7086896042" providerId="ADAL" clId="{1D3095FC-09E7-5044-A54C-DF1221E2F7FE}" dt="2023-09-19T18:54:13.060" v="1" actId="1076"/>
          <ac:spMkLst>
            <pc:docMk/>
            <pc:sldMk cId="109857222" sldId="256"/>
            <ac:spMk id="4" creationId="{48718193-9CB8-A52B-35CB-E4934E970FF2}"/>
          </ac:spMkLst>
        </pc:spChg>
        <pc:spChg chg="del mod">
          <ac:chgData name="Elizabeth Lawler" userId="79bd5906-2cf6-4e84-8a06-cf7086896042" providerId="ADAL" clId="{1D3095FC-09E7-5044-A54C-DF1221E2F7FE}" dt="2023-09-19T19:07:50.945" v="249" actId="478"/>
          <ac:spMkLst>
            <pc:docMk/>
            <pc:sldMk cId="109857222" sldId="256"/>
            <ac:spMk id="5" creationId="{FA00247C-C194-B595-E49B-AA19776113FE}"/>
          </ac:spMkLst>
        </pc:spChg>
        <pc:spChg chg="add mod">
          <ac:chgData name="Elizabeth Lawler" userId="79bd5906-2cf6-4e84-8a06-cf7086896042" providerId="ADAL" clId="{1D3095FC-09E7-5044-A54C-DF1221E2F7FE}" dt="2023-09-19T19:22:47.197" v="385" actId="1036"/>
          <ac:spMkLst>
            <pc:docMk/>
            <pc:sldMk cId="109857222" sldId="256"/>
            <ac:spMk id="8" creationId="{AC649E19-37DC-F3C2-D9A1-3A43AADF9888}"/>
          </ac:spMkLst>
        </pc:spChg>
        <pc:spChg chg="add del mod">
          <ac:chgData name="Elizabeth Lawler" userId="79bd5906-2cf6-4e84-8a06-cf7086896042" providerId="ADAL" clId="{1D3095FC-09E7-5044-A54C-DF1221E2F7FE}" dt="2023-09-19T18:56:27.261" v="61" actId="478"/>
          <ac:spMkLst>
            <pc:docMk/>
            <pc:sldMk cId="109857222" sldId="256"/>
            <ac:spMk id="9" creationId="{0E1A2FF4-B6E5-441C-8162-05F4FF7E2807}"/>
          </ac:spMkLst>
        </pc:spChg>
        <pc:spChg chg="add mod">
          <ac:chgData name="Elizabeth Lawler" userId="79bd5906-2cf6-4e84-8a06-cf7086896042" providerId="ADAL" clId="{1D3095FC-09E7-5044-A54C-DF1221E2F7FE}" dt="2023-09-19T18:57:41.981" v="98" actId="1076"/>
          <ac:spMkLst>
            <pc:docMk/>
            <pc:sldMk cId="109857222" sldId="256"/>
            <ac:spMk id="10" creationId="{2B438889-08A5-1B5D-FECA-FE9738ECA801}"/>
          </ac:spMkLst>
        </pc:spChg>
        <pc:picChg chg="add mod">
          <ac:chgData name="Elizabeth Lawler" userId="79bd5906-2cf6-4e84-8a06-cf7086896042" providerId="ADAL" clId="{1D3095FC-09E7-5044-A54C-DF1221E2F7FE}" dt="2023-09-19T18:57:51.763" v="100" actId="1076"/>
          <ac:picMkLst>
            <pc:docMk/>
            <pc:sldMk cId="109857222" sldId="256"/>
            <ac:picMk id="6" creationId="{CC7734ED-0F0B-D97C-8026-7C2368739E8D}"/>
          </ac:picMkLst>
        </pc:picChg>
        <pc:picChg chg="add mod">
          <ac:chgData name="Elizabeth Lawler" userId="79bd5906-2cf6-4e84-8a06-cf7086896042" providerId="ADAL" clId="{1D3095FC-09E7-5044-A54C-DF1221E2F7FE}" dt="2023-09-19T18:57:03.492" v="83" actId="1076"/>
          <ac:picMkLst>
            <pc:docMk/>
            <pc:sldMk cId="109857222" sldId="256"/>
            <ac:picMk id="7" creationId="{0627EE80-32C8-7684-467C-7DBC27CFE7A3}"/>
          </ac:picMkLst>
        </pc:picChg>
      </pc:sldChg>
      <pc:sldChg chg="addSp delSp modSp mod modClrScheme delAnim modAnim chgLayout">
        <pc:chgData name="Elizabeth Lawler" userId="79bd5906-2cf6-4e84-8a06-cf7086896042" providerId="ADAL" clId="{1D3095FC-09E7-5044-A54C-DF1221E2F7FE}" dt="2023-09-19T19:19:11.872" v="361"/>
        <pc:sldMkLst>
          <pc:docMk/>
          <pc:sldMk cId="2609631209" sldId="258"/>
        </pc:sldMkLst>
        <pc:spChg chg="del mod">
          <ac:chgData name="Elizabeth Lawler" userId="79bd5906-2cf6-4e84-8a06-cf7086896042" providerId="ADAL" clId="{1D3095FC-09E7-5044-A54C-DF1221E2F7FE}" dt="2023-09-19T19:01:55.129" v="190" actId="478"/>
          <ac:spMkLst>
            <pc:docMk/>
            <pc:sldMk cId="2609631209" sldId="258"/>
            <ac:spMk id="2" creationId="{4BE91BDA-7D64-F20B-ABEB-3E6043F4AB0D}"/>
          </ac:spMkLst>
        </pc:spChg>
        <pc:spChg chg="del mod">
          <ac:chgData name="Elizabeth Lawler" userId="79bd5906-2cf6-4e84-8a06-cf7086896042" providerId="ADAL" clId="{1D3095FC-09E7-5044-A54C-DF1221E2F7FE}" dt="2023-09-19T19:01:55.129" v="190" actId="478"/>
          <ac:spMkLst>
            <pc:docMk/>
            <pc:sldMk cId="2609631209" sldId="258"/>
            <ac:spMk id="3" creationId="{57272BC2-3603-BC29-209D-40BFFBE27F61}"/>
          </ac:spMkLst>
        </pc:spChg>
        <pc:spChg chg="del mod">
          <ac:chgData name="Elizabeth Lawler" userId="79bd5906-2cf6-4e84-8a06-cf7086896042" providerId="ADAL" clId="{1D3095FC-09E7-5044-A54C-DF1221E2F7FE}" dt="2023-09-19T19:07:47.142" v="248" actId="478"/>
          <ac:spMkLst>
            <pc:docMk/>
            <pc:sldMk cId="2609631209" sldId="258"/>
            <ac:spMk id="4" creationId="{48718193-9CB8-A52B-35CB-E4934E970FF2}"/>
          </ac:spMkLst>
        </pc:spChg>
        <pc:spChg chg="del mod">
          <ac:chgData name="Elizabeth Lawler" userId="79bd5906-2cf6-4e84-8a06-cf7086896042" providerId="ADAL" clId="{1D3095FC-09E7-5044-A54C-DF1221E2F7FE}" dt="2023-09-19T19:01:55.129" v="190" actId="478"/>
          <ac:spMkLst>
            <pc:docMk/>
            <pc:sldMk cId="2609631209" sldId="258"/>
            <ac:spMk id="5" creationId="{FA00247C-C194-B595-E49B-AA19776113FE}"/>
          </ac:spMkLst>
        </pc:spChg>
        <pc:spChg chg="del mod">
          <ac:chgData name="Elizabeth Lawler" userId="79bd5906-2cf6-4e84-8a06-cf7086896042" providerId="ADAL" clId="{1D3095FC-09E7-5044-A54C-DF1221E2F7FE}" dt="2023-09-19T19:01:55.129" v="190" actId="478"/>
          <ac:spMkLst>
            <pc:docMk/>
            <pc:sldMk cId="2609631209" sldId="258"/>
            <ac:spMk id="6" creationId="{F1F47568-1A79-F720-A396-55911E73C2A2}"/>
          </ac:spMkLst>
        </pc:spChg>
        <pc:spChg chg="add del mod">
          <ac:chgData name="Elizabeth Lawler" userId="79bd5906-2cf6-4e84-8a06-cf7086896042" providerId="ADAL" clId="{1D3095FC-09E7-5044-A54C-DF1221E2F7FE}" dt="2023-09-19T18:59:27.933" v="121" actId="478"/>
          <ac:spMkLst>
            <pc:docMk/>
            <pc:sldMk cId="2609631209" sldId="258"/>
            <ac:spMk id="7" creationId="{221CEFCA-06FA-27CE-2FFD-11EFF5F49E65}"/>
          </ac:spMkLst>
        </pc:spChg>
        <pc:spChg chg="add del mod">
          <ac:chgData name="Elizabeth Lawler" userId="79bd5906-2cf6-4e84-8a06-cf7086896042" providerId="ADAL" clId="{1D3095FC-09E7-5044-A54C-DF1221E2F7FE}" dt="2023-09-19T18:59:27.933" v="121" actId="478"/>
          <ac:spMkLst>
            <pc:docMk/>
            <pc:sldMk cId="2609631209" sldId="258"/>
            <ac:spMk id="8" creationId="{6EB5E0B4-A94A-80CC-B2A2-2DC7285ED51F}"/>
          </ac:spMkLst>
        </pc:spChg>
        <pc:spChg chg="del mod">
          <ac:chgData name="Elizabeth Lawler" userId="79bd5906-2cf6-4e84-8a06-cf7086896042" providerId="ADAL" clId="{1D3095FC-09E7-5044-A54C-DF1221E2F7FE}" dt="2023-09-19T19:01:55.129" v="190" actId="478"/>
          <ac:spMkLst>
            <pc:docMk/>
            <pc:sldMk cId="2609631209" sldId="258"/>
            <ac:spMk id="10" creationId="{E48DB9AA-9051-6382-E8CE-C2E2C4D3CCF9}"/>
          </ac:spMkLst>
        </pc:spChg>
        <pc:spChg chg="mod">
          <ac:chgData name="Elizabeth Lawler" userId="79bd5906-2cf6-4e84-8a06-cf7086896042" providerId="ADAL" clId="{1D3095FC-09E7-5044-A54C-DF1221E2F7FE}" dt="2023-09-19T19:16:33.725" v="345" actId="14100"/>
          <ac:spMkLst>
            <pc:docMk/>
            <pc:sldMk cId="2609631209" sldId="258"/>
            <ac:spMk id="11" creationId="{65748DF2-0624-83D5-6995-CE7DB19E1C5C}"/>
          </ac:spMkLst>
        </pc:spChg>
        <pc:spChg chg="mod">
          <ac:chgData name="Elizabeth Lawler" userId="79bd5906-2cf6-4e84-8a06-cf7086896042" providerId="ADAL" clId="{1D3095FC-09E7-5044-A54C-DF1221E2F7FE}" dt="2023-09-19T19:16:12.619" v="343" actId="113"/>
          <ac:spMkLst>
            <pc:docMk/>
            <pc:sldMk cId="2609631209" sldId="258"/>
            <ac:spMk id="13" creationId="{40957433-81CD-19F8-BB14-2786E44D86A7}"/>
          </ac:spMkLst>
        </pc:spChg>
        <pc:spChg chg="mod topLvl">
          <ac:chgData name="Elizabeth Lawler" userId="79bd5906-2cf6-4e84-8a06-cf7086896042" providerId="ADAL" clId="{1D3095FC-09E7-5044-A54C-DF1221E2F7FE}" dt="2023-09-19T19:18:02.380" v="352" actId="165"/>
          <ac:spMkLst>
            <pc:docMk/>
            <pc:sldMk cId="2609631209" sldId="258"/>
            <ac:spMk id="15" creationId="{FA9B3015-DDD9-2252-F382-82DCE8E440E1}"/>
          </ac:spMkLst>
        </pc:spChg>
        <pc:spChg chg="mod topLvl">
          <ac:chgData name="Elizabeth Lawler" userId="79bd5906-2cf6-4e84-8a06-cf7086896042" providerId="ADAL" clId="{1D3095FC-09E7-5044-A54C-DF1221E2F7FE}" dt="2023-09-19T19:18:02.380" v="352" actId="165"/>
          <ac:spMkLst>
            <pc:docMk/>
            <pc:sldMk cId="2609631209" sldId="258"/>
            <ac:spMk id="17" creationId="{3660E274-40E4-F161-F00A-422DABA10E2B}"/>
          </ac:spMkLst>
        </pc:spChg>
        <pc:spChg chg="mod topLvl">
          <ac:chgData name="Elizabeth Lawler" userId="79bd5906-2cf6-4e84-8a06-cf7086896042" providerId="ADAL" clId="{1D3095FC-09E7-5044-A54C-DF1221E2F7FE}" dt="2023-09-19T19:18:20.515" v="356" actId="165"/>
          <ac:spMkLst>
            <pc:docMk/>
            <pc:sldMk cId="2609631209" sldId="258"/>
            <ac:spMk id="21" creationId="{4B0A0863-F794-80A6-51CF-2DE5774BF177}"/>
          </ac:spMkLst>
        </pc:spChg>
        <pc:spChg chg="mod topLvl">
          <ac:chgData name="Elizabeth Lawler" userId="79bd5906-2cf6-4e84-8a06-cf7086896042" providerId="ADAL" clId="{1D3095FC-09E7-5044-A54C-DF1221E2F7FE}" dt="2023-09-19T19:18:20.515" v="356" actId="165"/>
          <ac:spMkLst>
            <pc:docMk/>
            <pc:sldMk cId="2609631209" sldId="258"/>
            <ac:spMk id="22" creationId="{E37FD7DE-E3A4-148C-4E04-57BB94649B95}"/>
          </ac:spMkLst>
        </pc:spChg>
        <pc:spChg chg="add mod">
          <ac:chgData name="Elizabeth Lawler" userId="79bd5906-2cf6-4e84-8a06-cf7086896042" providerId="ADAL" clId="{1D3095FC-09E7-5044-A54C-DF1221E2F7FE}" dt="2023-09-19T18:59:59.622" v="164" actId="20577"/>
          <ac:spMkLst>
            <pc:docMk/>
            <pc:sldMk cId="2609631209" sldId="258"/>
            <ac:spMk id="23" creationId="{CAFA68FE-FE7E-9E54-78C8-CED30EEB0E79}"/>
          </ac:spMkLst>
        </pc:spChg>
        <pc:spChg chg="add mod">
          <ac:chgData name="Elizabeth Lawler" userId="79bd5906-2cf6-4e84-8a06-cf7086896042" providerId="ADAL" clId="{1D3095FC-09E7-5044-A54C-DF1221E2F7FE}" dt="2023-09-19T18:59:45.191" v="124" actId="14100"/>
          <ac:spMkLst>
            <pc:docMk/>
            <pc:sldMk cId="2609631209" sldId="258"/>
            <ac:spMk id="24" creationId="{B42C3EDC-3BCB-4928-E72D-7C8C68A34B37}"/>
          </ac:spMkLst>
        </pc:spChg>
        <pc:spChg chg="add del mod">
          <ac:chgData name="Elizabeth Lawler" userId="79bd5906-2cf6-4e84-8a06-cf7086896042" providerId="ADAL" clId="{1D3095FC-09E7-5044-A54C-DF1221E2F7FE}" dt="2023-09-19T19:16:45.965" v="350"/>
          <ac:spMkLst>
            <pc:docMk/>
            <pc:sldMk cId="2609631209" sldId="258"/>
            <ac:spMk id="27" creationId="{FD063636-3CA6-4A16-60A5-56989FA9259E}"/>
          </ac:spMkLst>
        </pc:spChg>
        <pc:grpChg chg="add mod">
          <ac:chgData name="Elizabeth Lawler" userId="79bd5906-2cf6-4e84-8a06-cf7086896042" providerId="ADAL" clId="{1D3095FC-09E7-5044-A54C-DF1221E2F7FE}" dt="2023-09-19T19:18:12.315" v="355" actId="1076"/>
          <ac:grpSpMkLst>
            <pc:docMk/>
            <pc:sldMk cId="2609631209" sldId="258"/>
            <ac:grpSpMk id="9" creationId="{F7EA461D-7564-DF35-CBED-909D8B5CB3F4}"/>
          </ac:grpSpMkLst>
        </pc:grpChg>
        <pc:grpChg chg="add del mod">
          <ac:chgData name="Elizabeth Lawler" userId="79bd5906-2cf6-4e84-8a06-cf7086896042" providerId="ADAL" clId="{1D3095FC-09E7-5044-A54C-DF1221E2F7FE}" dt="2023-09-19T19:18:02.380" v="352" actId="165"/>
          <ac:grpSpMkLst>
            <pc:docMk/>
            <pc:sldMk cId="2609631209" sldId="258"/>
            <ac:grpSpMk id="14" creationId="{14462D46-F23D-9D41-4A07-9112A20586C9}"/>
          </ac:grpSpMkLst>
        </pc:grpChg>
        <pc:grpChg chg="add del mod">
          <ac:chgData name="Elizabeth Lawler" userId="79bd5906-2cf6-4e84-8a06-cf7086896042" providerId="ADAL" clId="{1D3095FC-09E7-5044-A54C-DF1221E2F7FE}" dt="2023-09-19T19:13:55.881" v="334" actId="478"/>
          <ac:grpSpMkLst>
            <pc:docMk/>
            <pc:sldMk cId="2609631209" sldId="258"/>
            <ac:grpSpMk id="18" creationId="{C46C67C4-1B63-1B76-54B1-12475288AE53}"/>
          </ac:grpSpMkLst>
        </pc:grpChg>
        <pc:grpChg chg="del mod topLvl">
          <ac:chgData name="Elizabeth Lawler" userId="79bd5906-2cf6-4e84-8a06-cf7086896042" providerId="ADAL" clId="{1D3095FC-09E7-5044-A54C-DF1221E2F7FE}" dt="2023-09-19T19:18:20.515" v="356" actId="165"/>
          <ac:grpSpMkLst>
            <pc:docMk/>
            <pc:sldMk cId="2609631209" sldId="258"/>
            <ac:grpSpMk id="19" creationId="{F0D2A689-A862-9CFA-B2FB-E3FF2B571016}"/>
          </ac:grpSpMkLst>
        </pc:grpChg>
        <pc:grpChg chg="add">
          <ac:chgData name="Elizabeth Lawler" userId="79bd5906-2cf6-4e84-8a06-cf7086896042" providerId="ADAL" clId="{1D3095FC-09E7-5044-A54C-DF1221E2F7FE}" dt="2023-09-19T19:18:06.849" v="353" actId="164"/>
          <ac:grpSpMkLst>
            <pc:docMk/>
            <pc:sldMk cId="2609631209" sldId="258"/>
            <ac:grpSpMk id="28" creationId="{13BA3121-B19F-3513-88D3-06C97E4B1462}"/>
          </ac:grpSpMkLst>
        </pc:grpChg>
        <pc:grpChg chg="add">
          <ac:chgData name="Elizabeth Lawler" userId="79bd5906-2cf6-4e84-8a06-cf7086896042" providerId="ADAL" clId="{1D3095FC-09E7-5044-A54C-DF1221E2F7FE}" dt="2023-09-19T19:18:25.670" v="357" actId="164"/>
          <ac:grpSpMkLst>
            <pc:docMk/>
            <pc:sldMk cId="2609631209" sldId="258"/>
            <ac:grpSpMk id="29" creationId="{A777F9BE-1A42-EDE3-E2A8-CD57F19FD226}"/>
          </ac:grpSpMkLst>
        </pc:grpChg>
        <pc:picChg chg="mod">
          <ac:chgData name="Elizabeth Lawler" userId="79bd5906-2cf6-4e84-8a06-cf7086896042" providerId="ADAL" clId="{1D3095FC-09E7-5044-A54C-DF1221E2F7FE}" dt="2023-09-19T19:15:36.961" v="336" actId="14826"/>
          <ac:picMkLst>
            <pc:docMk/>
            <pc:sldMk cId="2609631209" sldId="258"/>
            <ac:picMk id="12" creationId="{3138B8EF-7CED-59D1-8478-2293CCD6D628}"/>
          </ac:picMkLst>
        </pc:picChg>
        <pc:picChg chg="del mod">
          <ac:chgData name="Elizabeth Lawler" userId="79bd5906-2cf6-4e84-8a06-cf7086896042" providerId="ADAL" clId="{1D3095FC-09E7-5044-A54C-DF1221E2F7FE}" dt="2023-09-19T19:13:36.249" v="329" actId="21"/>
          <ac:picMkLst>
            <pc:docMk/>
            <pc:sldMk cId="2609631209" sldId="258"/>
            <ac:picMk id="16" creationId="{DFE3292F-7A16-A584-47E6-CEC214C6AAC5}"/>
          </ac:picMkLst>
        </pc:picChg>
        <pc:picChg chg="del mod topLvl">
          <ac:chgData name="Elizabeth Lawler" userId="79bd5906-2cf6-4e84-8a06-cf7086896042" providerId="ADAL" clId="{1D3095FC-09E7-5044-A54C-DF1221E2F7FE}" dt="2023-09-19T19:13:55.881" v="334" actId="478"/>
          <ac:picMkLst>
            <pc:docMk/>
            <pc:sldMk cId="2609631209" sldId="258"/>
            <ac:picMk id="20" creationId="{75D0F51F-0C2E-D95F-268B-374BC7E8C755}"/>
          </ac:picMkLst>
        </pc:picChg>
        <pc:picChg chg="add mod">
          <ac:chgData name="Elizabeth Lawler" userId="79bd5906-2cf6-4e84-8a06-cf7086896042" providerId="ADAL" clId="{1D3095FC-09E7-5044-A54C-DF1221E2F7FE}" dt="2023-09-19T19:13:34.095" v="328" actId="1076"/>
          <ac:picMkLst>
            <pc:docMk/>
            <pc:sldMk cId="2609631209" sldId="258"/>
            <ac:picMk id="25" creationId="{A849D348-C517-AA2C-F78A-C8203F6AE5BC}"/>
          </ac:picMkLst>
        </pc:picChg>
        <pc:picChg chg="add mod">
          <ac:chgData name="Elizabeth Lawler" userId="79bd5906-2cf6-4e84-8a06-cf7086896042" providerId="ADAL" clId="{1D3095FC-09E7-5044-A54C-DF1221E2F7FE}" dt="2023-09-19T19:13:53.414" v="333" actId="1076"/>
          <ac:picMkLst>
            <pc:docMk/>
            <pc:sldMk cId="2609631209" sldId="258"/>
            <ac:picMk id="26" creationId="{230DF0C7-826B-499A-8F96-11425A7CD854}"/>
          </ac:picMkLst>
        </pc:picChg>
      </pc:sldChg>
      <pc:sldChg chg="addSp delSp modSp mod modClrScheme modAnim chgLayout">
        <pc:chgData name="Elizabeth Lawler" userId="79bd5906-2cf6-4e84-8a06-cf7086896042" providerId="ADAL" clId="{1D3095FC-09E7-5044-A54C-DF1221E2F7FE}" dt="2023-09-19T19:07:42.892" v="247" actId="478"/>
        <pc:sldMkLst>
          <pc:docMk/>
          <pc:sldMk cId="1298079502" sldId="260"/>
        </pc:sldMkLst>
        <pc:spChg chg="del mod">
          <ac:chgData name="Elizabeth Lawler" userId="79bd5906-2cf6-4e84-8a06-cf7086896042" providerId="ADAL" clId="{1D3095FC-09E7-5044-A54C-DF1221E2F7FE}" dt="2023-09-19T19:07:42.892" v="247" actId="478"/>
          <ac:spMkLst>
            <pc:docMk/>
            <pc:sldMk cId="1298079502" sldId="260"/>
            <ac:spMk id="2" creationId="{4BE91BDA-7D64-F20B-ABEB-3E6043F4AB0D}"/>
          </ac:spMkLst>
        </pc:spChg>
        <pc:spChg chg="add mod">
          <ac:chgData name="Elizabeth Lawler" userId="79bd5906-2cf6-4e84-8a06-cf7086896042" providerId="ADAL" clId="{1D3095FC-09E7-5044-A54C-DF1221E2F7FE}" dt="2023-09-19T19:07:22.924" v="246"/>
          <ac:spMkLst>
            <pc:docMk/>
            <pc:sldMk cId="1298079502" sldId="260"/>
            <ac:spMk id="3" creationId="{85678589-5A4C-CE0F-30FA-CF6B95C40EE4}"/>
          </ac:spMkLst>
        </pc:spChg>
        <pc:spChg chg="del mod">
          <ac:chgData name="Elizabeth Lawler" userId="79bd5906-2cf6-4e84-8a06-cf7086896042" providerId="ADAL" clId="{1D3095FC-09E7-5044-A54C-DF1221E2F7FE}" dt="2023-09-19T19:07:42.892" v="247" actId="478"/>
          <ac:spMkLst>
            <pc:docMk/>
            <pc:sldMk cId="1298079502" sldId="260"/>
            <ac:spMk id="4" creationId="{48718193-9CB8-A52B-35CB-E4934E970FF2}"/>
          </ac:spMkLst>
        </pc:spChg>
        <pc:spChg chg="del mod">
          <ac:chgData name="Elizabeth Lawler" userId="79bd5906-2cf6-4e84-8a06-cf7086896042" providerId="ADAL" clId="{1D3095FC-09E7-5044-A54C-DF1221E2F7FE}" dt="2023-09-19T19:07:42.892" v="247" actId="478"/>
          <ac:spMkLst>
            <pc:docMk/>
            <pc:sldMk cId="1298079502" sldId="260"/>
            <ac:spMk id="5" creationId="{FA00247C-C194-B595-E49B-AA19776113FE}"/>
          </ac:spMkLst>
        </pc:spChg>
        <pc:spChg chg="del mod">
          <ac:chgData name="Elizabeth Lawler" userId="79bd5906-2cf6-4e84-8a06-cf7086896042" providerId="ADAL" clId="{1D3095FC-09E7-5044-A54C-DF1221E2F7FE}" dt="2023-09-19T19:07:42.892" v="247" actId="478"/>
          <ac:spMkLst>
            <pc:docMk/>
            <pc:sldMk cId="1298079502" sldId="260"/>
            <ac:spMk id="6" creationId="{E91444F3-315E-B8B8-4CD6-68405435BE6F}"/>
          </ac:spMkLst>
        </pc:spChg>
        <pc:spChg chg="add mod">
          <ac:chgData name="Elizabeth Lawler" userId="79bd5906-2cf6-4e84-8a06-cf7086896042" providerId="ADAL" clId="{1D3095FC-09E7-5044-A54C-DF1221E2F7FE}" dt="2023-09-19T19:07:22.924" v="246"/>
          <ac:spMkLst>
            <pc:docMk/>
            <pc:sldMk cId="1298079502" sldId="260"/>
            <ac:spMk id="7" creationId="{2C5B8594-68B2-57D8-2D97-1D3B97A78D79}"/>
          </ac:spMkLst>
        </pc:spChg>
        <pc:picChg chg="add mod">
          <ac:chgData name="Elizabeth Lawler" userId="79bd5906-2cf6-4e84-8a06-cf7086896042" providerId="ADAL" clId="{1D3095FC-09E7-5044-A54C-DF1221E2F7FE}" dt="2023-09-19T19:07:22.924" v="246"/>
          <ac:picMkLst>
            <pc:docMk/>
            <pc:sldMk cId="1298079502" sldId="260"/>
            <ac:picMk id="8" creationId="{486CE8AC-B7D6-A947-0619-646C8B213D02}"/>
          </ac:picMkLst>
        </pc:picChg>
        <pc:picChg chg="add mod">
          <ac:chgData name="Elizabeth Lawler" userId="79bd5906-2cf6-4e84-8a06-cf7086896042" providerId="ADAL" clId="{1D3095FC-09E7-5044-A54C-DF1221E2F7FE}" dt="2023-09-19T19:07:22.924" v="246"/>
          <ac:picMkLst>
            <pc:docMk/>
            <pc:sldMk cId="1298079502" sldId="260"/>
            <ac:picMk id="9" creationId="{B7E41EDF-0910-2AD7-6E0A-FC46E7088267}"/>
          </ac:picMkLst>
        </pc:picChg>
      </pc:sldChg>
      <pc:sldChg chg="addSp delSp modSp mod modClrScheme delAnim modAnim chgLayout">
        <pc:chgData name="Elizabeth Lawler" userId="79bd5906-2cf6-4e84-8a06-cf7086896042" providerId="ADAL" clId="{1D3095FC-09E7-5044-A54C-DF1221E2F7FE}" dt="2023-09-19T19:22:04.290" v="383"/>
        <pc:sldMkLst>
          <pc:docMk/>
          <pc:sldMk cId="2201969910" sldId="263"/>
        </pc:sldMkLst>
        <pc:spChg chg="add del mod">
          <ac:chgData name="Elizabeth Lawler" userId="79bd5906-2cf6-4e84-8a06-cf7086896042" providerId="ADAL" clId="{1D3095FC-09E7-5044-A54C-DF1221E2F7FE}" dt="2023-09-19T19:02:52.499" v="196" actId="478"/>
          <ac:spMkLst>
            <pc:docMk/>
            <pc:sldMk cId="2201969910" sldId="263"/>
            <ac:spMk id="2" creationId="{DC27FE07-0844-C779-649F-272DACC053CB}"/>
          </ac:spMkLst>
        </pc:spChg>
        <pc:spChg chg="add del mod">
          <ac:chgData name="Elizabeth Lawler" userId="79bd5906-2cf6-4e84-8a06-cf7086896042" providerId="ADAL" clId="{1D3095FC-09E7-5044-A54C-DF1221E2F7FE}" dt="2023-09-19T19:02:52.499" v="196" actId="478"/>
          <ac:spMkLst>
            <pc:docMk/>
            <pc:sldMk cId="2201969910" sldId="263"/>
            <ac:spMk id="3" creationId="{14540939-B6C2-8941-AB75-3040ED7A7680}"/>
          </ac:spMkLst>
        </pc:spChg>
        <pc:spChg chg="mod">
          <ac:chgData name="Elizabeth Lawler" userId="79bd5906-2cf6-4e84-8a06-cf7086896042" providerId="ADAL" clId="{1D3095FC-09E7-5044-A54C-DF1221E2F7FE}" dt="2023-09-19T19:02:09.058" v="192" actId="1076"/>
          <ac:spMkLst>
            <pc:docMk/>
            <pc:sldMk cId="2201969910" sldId="263"/>
            <ac:spMk id="4" creationId="{48718193-9CB8-A52B-35CB-E4934E970FF2}"/>
          </ac:spMkLst>
        </pc:spChg>
        <pc:spChg chg="del mod">
          <ac:chgData name="Elizabeth Lawler" userId="79bd5906-2cf6-4e84-8a06-cf7086896042" providerId="ADAL" clId="{1D3095FC-09E7-5044-A54C-DF1221E2F7FE}" dt="2023-09-19T19:12:59.809" v="325" actId="478"/>
          <ac:spMkLst>
            <pc:docMk/>
            <pc:sldMk cId="2201969910" sldId="263"/>
            <ac:spMk id="5" creationId="{FA00247C-C194-B595-E49B-AA19776113FE}"/>
          </ac:spMkLst>
        </pc:spChg>
        <pc:spChg chg="add mod">
          <ac:chgData name="Elizabeth Lawler" userId="79bd5906-2cf6-4e84-8a06-cf7086896042" providerId="ADAL" clId="{1D3095FC-09E7-5044-A54C-DF1221E2F7FE}" dt="2023-09-19T19:12:46.061" v="324" actId="2711"/>
          <ac:spMkLst>
            <pc:docMk/>
            <pc:sldMk cId="2201969910" sldId="263"/>
            <ac:spMk id="6" creationId="{077C555C-FD40-C7F6-12D2-AFD3BDBE6EAA}"/>
          </ac:spMkLst>
        </pc:spChg>
        <pc:spChg chg="add mod">
          <ac:chgData name="Elizabeth Lawler" userId="79bd5906-2cf6-4e84-8a06-cf7086896042" providerId="ADAL" clId="{1D3095FC-09E7-5044-A54C-DF1221E2F7FE}" dt="2023-09-19T19:10:45.662" v="300" actId="1076"/>
          <ac:spMkLst>
            <pc:docMk/>
            <pc:sldMk cId="2201969910" sldId="263"/>
            <ac:spMk id="7" creationId="{765E7683-14B5-37BE-A5BF-6E1DB812C041}"/>
          </ac:spMkLst>
        </pc:spChg>
        <pc:spChg chg="del mod">
          <ac:chgData name="Elizabeth Lawler" userId="79bd5906-2cf6-4e84-8a06-cf7086896042" providerId="ADAL" clId="{1D3095FC-09E7-5044-A54C-DF1221E2F7FE}" dt="2023-09-19T19:12:59.809" v="325" actId="478"/>
          <ac:spMkLst>
            <pc:docMk/>
            <pc:sldMk cId="2201969910" sldId="263"/>
            <ac:spMk id="8" creationId="{26DC110B-E3D1-564E-BDAA-723EED6D1A1D}"/>
          </ac:spMkLst>
        </pc:spChg>
        <pc:spChg chg="add mod">
          <ac:chgData name="Elizabeth Lawler" userId="79bd5906-2cf6-4e84-8a06-cf7086896042" providerId="ADAL" clId="{1D3095FC-09E7-5044-A54C-DF1221E2F7FE}" dt="2023-09-19T19:11:35.711" v="315" actId="1037"/>
          <ac:spMkLst>
            <pc:docMk/>
            <pc:sldMk cId="2201969910" sldId="263"/>
            <ac:spMk id="9" creationId="{95F07E39-8FE8-AC0F-5564-7C7B2F218E03}"/>
          </ac:spMkLst>
        </pc:spChg>
        <pc:spChg chg="add mod">
          <ac:chgData name="Elizabeth Lawler" userId="79bd5906-2cf6-4e84-8a06-cf7086896042" providerId="ADAL" clId="{1D3095FC-09E7-5044-A54C-DF1221E2F7FE}" dt="2023-09-19T19:21:31.685" v="381" actId="2711"/>
          <ac:spMkLst>
            <pc:docMk/>
            <pc:sldMk cId="2201969910" sldId="263"/>
            <ac:spMk id="10" creationId="{31C54D59-A759-9E9D-4F4A-A6911AFA0CB5}"/>
          </ac:spMkLst>
        </pc:spChg>
      </pc:sldChg>
      <pc:sldMasterChg chg="addSp delSp modSp mod delSldLayout modSldLayout">
        <pc:chgData name="Elizabeth Lawler" userId="79bd5906-2cf6-4e84-8a06-cf7086896042" providerId="ADAL" clId="{1D3095FC-09E7-5044-A54C-DF1221E2F7FE}" dt="2023-09-19T18:55:09.228" v="18" actId="2696"/>
        <pc:sldMasterMkLst>
          <pc:docMk/>
          <pc:sldMasterMk cId="2460954070" sldId="2147483660"/>
        </pc:sldMasterMkLst>
        <pc:spChg chg="del">
          <ac:chgData name="Elizabeth Lawler" userId="79bd5906-2cf6-4e84-8a06-cf7086896042" providerId="ADAL" clId="{1D3095FC-09E7-5044-A54C-DF1221E2F7FE}" dt="2023-09-19T18:55:02.764" v="7" actId="478"/>
          <ac:spMkLst>
            <pc:docMk/>
            <pc:sldMasterMk cId="2460954070" sldId="2147483660"/>
            <ac:spMk id="2" creationId="{00000000-0000-0000-0000-000000000000}"/>
          </ac:spMkLst>
        </pc:spChg>
        <pc:spChg chg="del">
          <ac:chgData name="Elizabeth Lawler" userId="79bd5906-2cf6-4e84-8a06-cf7086896042" providerId="ADAL" clId="{1D3095FC-09E7-5044-A54C-DF1221E2F7FE}" dt="2023-09-19T18:55:02.764" v="7" actId="478"/>
          <ac:spMkLst>
            <pc:docMk/>
            <pc:sldMasterMk cId="2460954070" sldId="2147483660"/>
            <ac:spMk id="3" creationId="{00000000-0000-0000-0000-000000000000}"/>
          </ac:spMkLst>
        </pc:spChg>
        <pc:spChg chg="del">
          <ac:chgData name="Elizabeth Lawler" userId="79bd5906-2cf6-4e84-8a06-cf7086896042" providerId="ADAL" clId="{1D3095FC-09E7-5044-A54C-DF1221E2F7FE}" dt="2023-09-19T18:55:02.764" v="7" actId="478"/>
          <ac:spMkLst>
            <pc:docMk/>
            <pc:sldMasterMk cId="2460954070" sldId="2147483660"/>
            <ac:spMk id="4" creationId="{00000000-0000-0000-0000-000000000000}"/>
          </ac:spMkLst>
        </pc:spChg>
        <pc:spChg chg="del">
          <ac:chgData name="Elizabeth Lawler" userId="79bd5906-2cf6-4e84-8a06-cf7086896042" providerId="ADAL" clId="{1D3095FC-09E7-5044-A54C-DF1221E2F7FE}" dt="2023-09-19T18:55:02.764" v="7" actId="478"/>
          <ac:spMkLst>
            <pc:docMk/>
            <pc:sldMasterMk cId="2460954070" sldId="2147483660"/>
            <ac:spMk id="5" creationId="{00000000-0000-0000-0000-000000000000}"/>
          </ac:spMkLst>
        </pc:spChg>
        <pc:spChg chg="del">
          <ac:chgData name="Elizabeth Lawler" userId="79bd5906-2cf6-4e84-8a06-cf7086896042" providerId="ADAL" clId="{1D3095FC-09E7-5044-A54C-DF1221E2F7FE}" dt="2023-09-19T18:55:02.764" v="7" actId="478"/>
          <ac:spMkLst>
            <pc:docMk/>
            <pc:sldMasterMk cId="2460954070" sldId="2147483660"/>
            <ac:spMk id="6" creationId="{00000000-0000-0000-0000-000000000000}"/>
          </ac:spMkLst>
        </pc:spChg>
        <pc:spChg chg="add mod">
          <ac:chgData name="Elizabeth Lawler" userId="79bd5906-2cf6-4e84-8a06-cf7086896042" providerId="ADAL" clId="{1D3095FC-09E7-5044-A54C-DF1221E2F7FE}" dt="2023-09-19T18:55:03.537" v="8"/>
          <ac:spMkLst>
            <pc:docMk/>
            <pc:sldMasterMk cId="2460954070" sldId="2147483660"/>
            <ac:spMk id="7" creationId="{CA949D88-4BC2-F586-35E1-F508B3F587DC}"/>
          </ac:spMkLst>
        </pc:spChg>
        <pc:spChg chg="add mod">
          <ac:chgData name="Elizabeth Lawler" userId="79bd5906-2cf6-4e84-8a06-cf7086896042" providerId="ADAL" clId="{1D3095FC-09E7-5044-A54C-DF1221E2F7FE}" dt="2023-09-19T18:55:03.537" v="8"/>
          <ac:spMkLst>
            <pc:docMk/>
            <pc:sldMasterMk cId="2460954070" sldId="2147483660"/>
            <ac:spMk id="8" creationId="{AC9C14AB-5B48-F2C2-1939-2BFDF3327012}"/>
          </ac:spMkLst>
        </pc:spChg>
        <pc:spChg chg="add mod">
          <ac:chgData name="Elizabeth Lawler" userId="79bd5906-2cf6-4e84-8a06-cf7086896042" providerId="ADAL" clId="{1D3095FC-09E7-5044-A54C-DF1221E2F7FE}" dt="2023-09-19T18:55:03.537" v="8"/>
          <ac:spMkLst>
            <pc:docMk/>
            <pc:sldMasterMk cId="2460954070" sldId="2147483660"/>
            <ac:spMk id="9" creationId="{3B0111AF-7B91-8C98-4CEF-850AEE8D5D39}"/>
          </ac:spMkLst>
        </pc:spChg>
        <pc:spChg chg="add mod">
          <ac:chgData name="Elizabeth Lawler" userId="79bd5906-2cf6-4e84-8a06-cf7086896042" providerId="ADAL" clId="{1D3095FC-09E7-5044-A54C-DF1221E2F7FE}" dt="2023-09-19T18:55:03.537" v="8"/>
          <ac:spMkLst>
            <pc:docMk/>
            <pc:sldMasterMk cId="2460954070" sldId="2147483660"/>
            <ac:spMk id="10" creationId="{33F0299B-E79E-843A-32E6-C14E1F7426EF}"/>
          </ac:spMkLst>
        </pc:spChg>
        <pc:spChg chg="add mod">
          <ac:chgData name="Elizabeth Lawler" userId="79bd5906-2cf6-4e84-8a06-cf7086896042" providerId="ADAL" clId="{1D3095FC-09E7-5044-A54C-DF1221E2F7FE}" dt="2023-09-19T18:55:03.537" v="8"/>
          <ac:spMkLst>
            <pc:docMk/>
            <pc:sldMasterMk cId="2460954070" sldId="2147483660"/>
            <ac:spMk id="11" creationId="{E9D3B819-E359-11DC-C5A5-DE010BBEA785}"/>
          </ac:spMkLst>
        </pc:spChg>
        <pc:spChg chg="add mod">
          <ac:chgData name="Elizabeth Lawler" userId="79bd5906-2cf6-4e84-8a06-cf7086896042" providerId="ADAL" clId="{1D3095FC-09E7-5044-A54C-DF1221E2F7FE}" dt="2023-09-19T18:55:03.537" v="8"/>
          <ac:spMkLst>
            <pc:docMk/>
            <pc:sldMasterMk cId="2460954070" sldId="2147483660"/>
            <ac:spMk id="13" creationId="{18A4FB3B-261C-161F-F376-36A1DD539D84}"/>
          </ac:spMkLst>
        </pc:spChg>
        <pc:spChg chg="add mod">
          <ac:chgData name="Elizabeth Lawler" userId="79bd5906-2cf6-4e84-8a06-cf7086896042" providerId="ADAL" clId="{1D3095FC-09E7-5044-A54C-DF1221E2F7FE}" dt="2023-09-19T18:55:03.537" v="8"/>
          <ac:spMkLst>
            <pc:docMk/>
            <pc:sldMasterMk cId="2460954070" sldId="2147483660"/>
            <ac:spMk id="14" creationId="{D260E68A-F37B-3FCF-8C9D-DEF3C5BEF9F7}"/>
          </ac:spMkLst>
        </pc:spChg>
        <pc:picChg chg="add mod">
          <ac:chgData name="Elizabeth Lawler" userId="79bd5906-2cf6-4e84-8a06-cf7086896042" providerId="ADAL" clId="{1D3095FC-09E7-5044-A54C-DF1221E2F7FE}" dt="2023-09-19T18:55:03.537" v="8"/>
          <ac:picMkLst>
            <pc:docMk/>
            <pc:sldMasterMk cId="2460954070" sldId="2147483660"/>
            <ac:picMk id="12" creationId="{1F83B6E7-D028-10AD-FE1A-99ADACFF2046}"/>
          </ac:picMkLst>
        </pc:picChg>
        <pc:sldLayoutChg chg="addSp delSp modSp mod">
          <pc:chgData name="Elizabeth Lawler" userId="79bd5906-2cf6-4e84-8a06-cf7086896042" providerId="ADAL" clId="{1D3095FC-09E7-5044-A54C-DF1221E2F7FE}" dt="2023-09-19T18:54:59.844" v="6"/>
          <pc:sldLayoutMkLst>
            <pc:docMk/>
            <pc:sldMasterMk cId="2460954070" sldId="2147483660"/>
            <pc:sldLayoutMk cId="2385387890" sldId="2147483661"/>
          </pc:sldLayoutMkLst>
          <pc:spChg chg="del">
            <ac:chgData name="Elizabeth Lawler" userId="79bd5906-2cf6-4e84-8a06-cf7086896042" providerId="ADAL" clId="{1D3095FC-09E7-5044-A54C-DF1221E2F7FE}" dt="2023-09-19T18:54:51.582" v="4" actId="478"/>
            <ac:spMkLst>
              <pc:docMk/>
              <pc:sldMasterMk cId="2460954070" sldId="2147483660"/>
              <pc:sldLayoutMk cId="2385387890" sldId="2147483661"/>
              <ac:spMk id="2" creationId="{00000000-0000-0000-0000-000000000000}"/>
            </ac:spMkLst>
          </pc:spChg>
          <pc:spChg chg="del">
            <ac:chgData name="Elizabeth Lawler" userId="79bd5906-2cf6-4e84-8a06-cf7086896042" providerId="ADAL" clId="{1D3095FC-09E7-5044-A54C-DF1221E2F7FE}" dt="2023-09-19T18:54:51.582" v="4" actId="478"/>
            <ac:spMkLst>
              <pc:docMk/>
              <pc:sldMasterMk cId="2460954070" sldId="2147483660"/>
              <pc:sldLayoutMk cId="2385387890" sldId="2147483661"/>
              <ac:spMk id="3" creationId="{00000000-0000-0000-0000-000000000000}"/>
            </ac:spMkLst>
          </pc:spChg>
          <pc:spChg chg="del">
            <ac:chgData name="Elizabeth Lawler" userId="79bd5906-2cf6-4e84-8a06-cf7086896042" providerId="ADAL" clId="{1D3095FC-09E7-5044-A54C-DF1221E2F7FE}" dt="2023-09-19T18:54:51.582" v="4" actId="478"/>
            <ac:spMkLst>
              <pc:docMk/>
              <pc:sldMasterMk cId="2460954070" sldId="2147483660"/>
              <pc:sldLayoutMk cId="2385387890" sldId="2147483661"/>
              <ac:spMk id="4" creationId="{00000000-0000-0000-0000-000000000000}"/>
            </ac:spMkLst>
          </pc:spChg>
          <pc:spChg chg="del">
            <ac:chgData name="Elizabeth Lawler" userId="79bd5906-2cf6-4e84-8a06-cf7086896042" providerId="ADAL" clId="{1D3095FC-09E7-5044-A54C-DF1221E2F7FE}" dt="2023-09-19T18:54:51.582" v="4" actId="478"/>
            <ac:spMkLst>
              <pc:docMk/>
              <pc:sldMasterMk cId="2460954070" sldId="2147483660"/>
              <pc:sldLayoutMk cId="2385387890" sldId="2147483661"/>
              <ac:spMk id="5" creationId="{00000000-0000-0000-0000-000000000000}"/>
            </ac:spMkLst>
          </pc:spChg>
          <pc:spChg chg="del">
            <ac:chgData name="Elizabeth Lawler" userId="79bd5906-2cf6-4e84-8a06-cf7086896042" providerId="ADAL" clId="{1D3095FC-09E7-5044-A54C-DF1221E2F7FE}" dt="2023-09-19T18:54:51.582" v="4" actId="478"/>
            <ac:spMkLst>
              <pc:docMk/>
              <pc:sldMasterMk cId="2460954070" sldId="2147483660"/>
              <pc:sldLayoutMk cId="2385387890" sldId="2147483661"/>
              <ac:spMk id="6" creationId="{00000000-0000-0000-0000-000000000000}"/>
            </ac:spMkLst>
          </pc:spChg>
          <pc:spChg chg="add del mod">
            <ac:chgData name="Elizabeth Lawler" userId="79bd5906-2cf6-4e84-8a06-cf7086896042" providerId="ADAL" clId="{1D3095FC-09E7-5044-A54C-DF1221E2F7FE}" dt="2023-09-19T18:54:59.844" v="6"/>
            <ac:spMkLst>
              <pc:docMk/>
              <pc:sldMasterMk cId="2460954070" sldId="2147483660"/>
              <pc:sldLayoutMk cId="2385387890" sldId="2147483661"/>
              <ac:spMk id="7" creationId="{75477D76-84F5-FE0E-EDEA-896D66D5E93B}"/>
            </ac:spMkLst>
          </pc:spChg>
          <pc:spChg chg="add del mod">
            <ac:chgData name="Elizabeth Lawler" userId="79bd5906-2cf6-4e84-8a06-cf7086896042" providerId="ADAL" clId="{1D3095FC-09E7-5044-A54C-DF1221E2F7FE}" dt="2023-09-19T18:54:59.844" v="6"/>
            <ac:spMkLst>
              <pc:docMk/>
              <pc:sldMasterMk cId="2460954070" sldId="2147483660"/>
              <pc:sldLayoutMk cId="2385387890" sldId="2147483661"/>
              <ac:spMk id="8" creationId="{7A0382D5-D57B-FA0A-3CF3-3099F36AF3FF}"/>
            </ac:spMkLst>
          </pc:spChg>
          <pc:spChg chg="add del mod">
            <ac:chgData name="Elizabeth Lawler" userId="79bd5906-2cf6-4e84-8a06-cf7086896042" providerId="ADAL" clId="{1D3095FC-09E7-5044-A54C-DF1221E2F7FE}" dt="2023-09-19T18:54:59.844" v="6"/>
            <ac:spMkLst>
              <pc:docMk/>
              <pc:sldMasterMk cId="2460954070" sldId="2147483660"/>
              <pc:sldLayoutMk cId="2385387890" sldId="2147483661"/>
              <ac:spMk id="9" creationId="{0C9F676A-4ABC-E52F-B0F5-4B5282FE359A}"/>
            </ac:spMkLst>
          </pc:spChg>
          <pc:spChg chg="add del mod">
            <ac:chgData name="Elizabeth Lawler" userId="79bd5906-2cf6-4e84-8a06-cf7086896042" providerId="ADAL" clId="{1D3095FC-09E7-5044-A54C-DF1221E2F7FE}" dt="2023-09-19T18:54:59.844" v="6"/>
            <ac:spMkLst>
              <pc:docMk/>
              <pc:sldMasterMk cId="2460954070" sldId="2147483660"/>
              <pc:sldLayoutMk cId="2385387890" sldId="2147483661"/>
              <ac:spMk id="10" creationId="{B35D5938-83B7-70E2-F22C-05828E1CBB7C}"/>
            </ac:spMkLst>
          </pc:spChg>
          <pc:spChg chg="add del mod">
            <ac:chgData name="Elizabeth Lawler" userId="79bd5906-2cf6-4e84-8a06-cf7086896042" providerId="ADAL" clId="{1D3095FC-09E7-5044-A54C-DF1221E2F7FE}" dt="2023-09-19T18:54:59.844" v="6"/>
            <ac:spMkLst>
              <pc:docMk/>
              <pc:sldMasterMk cId="2460954070" sldId="2147483660"/>
              <pc:sldLayoutMk cId="2385387890" sldId="2147483661"/>
              <ac:spMk id="11" creationId="{43F98EE6-B2A5-314C-4573-B143E788186B}"/>
            </ac:spMkLst>
          </pc:spChg>
          <pc:spChg chg="add del mod">
            <ac:chgData name="Elizabeth Lawler" userId="79bd5906-2cf6-4e84-8a06-cf7086896042" providerId="ADAL" clId="{1D3095FC-09E7-5044-A54C-DF1221E2F7FE}" dt="2023-09-19T18:54:59.844" v="6"/>
            <ac:spMkLst>
              <pc:docMk/>
              <pc:sldMasterMk cId="2460954070" sldId="2147483660"/>
              <pc:sldLayoutMk cId="2385387890" sldId="2147483661"/>
              <ac:spMk id="13" creationId="{D89A0326-4199-CFF7-B480-05BB6FC56390}"/>
            </ac:spMkLst>
          </pc:spChg>
          <pc:spChg chg="add del mod">
            <ac:chgData name="Elizabeth Lawler" userId="79bd5906-2cf6-4e84-8a06-cf7086896042" providerId="ADAL" clId="{1D3095FC-09E7-5044-A54C-DF1221E2F7FE}" dt="2023-09-19T18:54:59.844" v="6"/>
            <ac:spMkLst>
              <pc:docMk/>
              <pc:sldMasterMk cId="2460954070" sldId="2147483660"/>
              <pc:sldLayoutMk cId="2385387890" sldId="2147483661"/>
              <ac:spMk id="14" creationId="{43FBD91F-8ABC-76C1-4D1B-91984B4C4E93}"/>
            </ac:spMkLst>
          </pc:spChg>
          <pc:picChg chg="add del mod">
            <ac:chgData name="Elizabeth Lawler" userId="79bd5906-2cf6-4e84-8a06-cf7086896042" providerId="ADAL" clId="{1D3095FC-09E7-5044-A54C-DF1221E2F7FE}" dt="2023-09-19T18:54:59.844" v="6"/>
            <ac:picMkLst>
              <pc:docMk/>
              <pc:sldMasterMk cId="2460954070" sldId="2147483660"/>
              <pc:sldLayoutMk cId="2385387890" sldId="2147483661"/>
              <ac:picMk id="12" creationId="{CF1F648F-6724-0563-482D-76B68A2BBE72}"/>
            </ac:picMkLst>
          </pc:picChg>
        </pc:sldLayoutChg>
        <pc:sldLayoutChg chg="del">
          <pc:chgData name="Elizabeth Lawler" userId="79bd5906-2cf6-4e84-8a06-cf7086896042" providerId="ADAL" clId="{1D3095FC-09E7-5044-A54C-DF1221E2F7FE}" dt="2023-09-19T18:55:09.122" v="9" actId="2696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Elizabeth Lawler" userId="79bd5906-2cf6-4e84-8a06-cf7086896042" providerId="ADAL" clId="{1D3095FC-09E7-5044-A54C-DF1221E2F7FE}" dt="2023-09-19T18:55:09.145" v="15" actId="2696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Elizabeth Lawler" userId="79bd5906-2cf6-4e84-8a06-cf7086896042" providerId="ADAL" clId="{1D3095FC-09E7-5044-A54C-DF1221E2F7FE}" dt="2023-09-19T18:55:09.179" v="16" actId="2696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Elizabeth Lawler" userId="79bd5906-2cf6-4e84-8a06-cf7086896042" providerId="ADAL" clId="{1D3095FC-09E7-5044-A54C-DF1221E2F7FE}" dt="2023-09-19T18:55:09.214" v="17" actId="2696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Elizabeth Lawler" userId="79bd5906-2cf6-4e84-8a06-cf7086896042" providerId="ADAL" clId="{1D3095FC-09E7-5044-A54C-DF1221E2F7FE}" dt="2023-09-19T18:55:09.143" v="14" actId="2696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Elizabeth Lawler" userId="79bd5906-2cf6-4e84-8a06-cf7086896042" providerId="ADAL" clId="{1D3095FC-09E7-5044-A54C-DF1221E2F7FE}" dt="2023-09-19T18:55:09.141" v="13" actId="2696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Elizabeth Lawler" userId="79bd5906-2cf6-4e84-8a06-cf7086896042" providerId="ADAL" clId="{1D3095FC-09E7-5044-A54C-DF1221E2F7FE}" dt="2023-09-19T18:55:09.135" v="10" actId="2696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Elizabeth Lawler" userId="79bd5906-2cf6-4e84-8a06-cf7086896042" providerId="ADAL" clId="{1D3095FC-09E7-5044-A54C-DF1221E2F7FE}" dt="2023-09-19T18:55:09.228" v="18" actId="2696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Elizabeth Lawler" userId="79bd5906-2cf6-4e84-8a06-cf7086896042" providerId="ADAL" clId="{1D3095FC-09E7-5044-A54C-DF1221E2F7FE}" dt="2023-09-19T18:55:09.137" v="11" actId="2696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Elizabeth Lawler" userId="79bd5906-2cf6-4e84-8a06-cf7086896042" providerId="ADAL" clId="{1D3095FC-09E7-5044-A54C-DF1221E2F7FE}" dt="2023-09-19T18:55:09.139" v="12" actId="2696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Sp delSp modSp new mod addSldLayout delSldLayout modSldLayout">
        <pc:chgData name="Elizabeth Lawler" userId="79bd5906-2cf6-4e84-8a06-cf7086896042" providerId="ADAL" clId="{1D3095FC-09E7-5044-A54C-DF1221E2F7FE}" dt="2023-09-19T18:59:19.540" v="119" actId="478"/>
        <pc:sldMasterMkLst>
          <pc:docMk/>
          <pc:sldMasterMk cId="4081976881" sldId="2147483662"/>
        </pc:sldMasterMkLst>
        <pc:spChg chg="del">
          <ac:chgData name="Elizabeth Lawler" userId="79bd5906-2cf6-4e84-8a06-cf7086896042" providerId="ADAL" clId="{1D3095FC-09E7-5044-A54C-DF1221E2F7FE}" dt="2023-09-19T18:58:50.324" v="105" actId="478"/>
          <ac:spMkLst>
            <pc:docMk/>
            <pc:sldMasterMk cId="4081976881" sldId="2147483662"/>
            <ac:spMk id="2" creationId="{DFC5F8DB-8A8C-9A55-3D9A-81D09566D110}"/>
          </ac:spMkLst>
        </pc:spChg>
        <pc:spChg chg="del">
          <ac:chgData name="Elizabeth Lawler" userId="79bd5906-2cf6-4e84-8a06-cf7086896042" providerId="ADAL" clId="{1D3095FC-09E7-5044-A54C-DF1221E2F7FE}" dt="2023-09-19T18:58:50.324" v="105" actId="478"/>
          <ac:spMkLst>
            <pc:docMk/>
            <pc:sldMasterMk cId="4081976881" sldId="2147483662"/>
            <ac:spMk id="3" creationId="{E87DC408-BBEF-7DD4-203E-29630965485E}"/>
          </ac:spMkLst>
        </pc:spChg>
        <pc:spChg chg="del">
          <ac:chgData name="Elizabeth Lawler" userId="79bd5906-2cf6-4e84-8a06-cf7086896042" providerId="ADAL" clId="{1D3095FC-09E7-5044-A54C-DF1221E2F7FE}" dt="2023-09-19T18:58:50.324" v="105" actId="478"/>
          <ac:spMkLst>
            <pc:docMk/>
            <pc:sldMasterMk cId="4081976881" sldId="2147483662"/>
            <ac:spMk id="4" creationId="{06D2143D-4509-D2EE-2B42-12C92EE242EF}"/>
          </ac:spMkLst>
        </pc:spChg>
        <pc:spChg chg="del">
          <ac:chgData name="Elizabeth Lawler" userId="79bd5906-2cf6-4e84-8a06-cf7086896042" providerId="ADAL" clId="{1D3095FC-09E7-5044-A54C-DF1221E2F7FE}" dt="2023-09-19T18:58:50.324" v="105" actId="478"/>
          <ac:spMkLst>
            <pc:docMk/>
            <pc:sldMasterMk cId="4081976881" sldId="2147483662"/>
            <ac:spMk id="5" creationId="{ED94A263-29E6-428D-B6AC-430C2AB35138}"/>
          </ac:spMkLst>
        </pc:spChg>
        <pc:spChg chg="del">
          <ac:chgData name="Elizabeth Lawler" userId="79bd5906-2cf6-4e84-8a06-cf7086896042" providerId="ADAL" clId="{1D3095FC-09E7-5044-A54C-DF1221E2F7FE}" dt="2023-09-19T18:58:50.324" v="105" actId="478"/>
          <ac:spMkLst>
            <pc:docMk/>
            <pc:sldMasterMk cId="4081976881" sldId="2147483662"/>
            <ac:spMk id="6" creationId="{75608E16-9C35-F29A-CF5F-5107B441AB36}"/>
          </ac:spMkLst>
        </pc:spChg>
        <pc:spChg chg="add mod">
          <ac:chgData name="Elizabeth Lawler" userId="79bd5906-2cf6-4e84-8a06-cf7086896042" providerId="ADAL" clId="{1D3095FC-09E7-5044-A54C-DF1221E2F7FE}" dt="2023-09-19T18:58:51.036" v="106"/>
          <ac:spMkLst>
            <pc:docMk/>
            <pc:sldMasterMk cId="4081976881" sldId="2147483662"/>
            <ac:spMk id="8" creationId="{3F3F66F7-ABDF-E45D-AE58-C1C012C47747}"/>
          </ac:spMkLst>
        </pc:spChg>
        <pc:spChg chg="add mod">
          <ac:chgData name="Elizabeth Lawler" userId="79bd5906-2cf6-4e84-8a06-cf7086896042" providerId="ADAL" clId="{1D3095FC-09E7-5044-A54C-DF1221E2F7FE}" dt="2023-09-19T18:58:51.036" v="106"/>
          <ac:spMkLst>
            <pc:docMk/>
            <pc:sldMasterMk cId="4081976881" sldId="2147483662"/>
            <ac:spMk id="9" creationId="{38F4EAF6-8CBC-EB57-E96E-EA60AB7BF172}"/>
          </ac:spMkLst>
        </pc:spChg>
        <pc:picChg chg="add mod">
          <ac:chgData name="Elizabeth Lawler" userId="79bd5906-2cf6-4e84-8a06-cf7086896042" providerId="ADAL" clId="{1D3095FC-09E7-5044-A54C-DF1221E2F7FE}" dt="2023-09-19T18:58:51.036" v="106"/>
          <ac:picMkLst>
            <pc:docMk/>
            <pc:sldMasterMk cId="4081976881" sldId="2147483662"/>
            <ac:picMk id="7" creationId="{A58059FB-C0DA-5786-2434-1182E0B4966C}"/>
          </ac:picMkLst>
        </pc:picChg>
        <pc:sldLayoutChg chg="delSp new mod">
          <pc:chgData name="Elizabeth Lawler" userId="79bd5906-2cf6-4e84-8a06-cf7086896042" providerId="ADAL" clId="{1D3095FC-09E7-5044-A54C-DF1221E2F7FE}" dt="2023-09-19T18:59:19.540" v="119" actId="478"/>
          <pc:sldLayoutMkLst>
            <pc:docMk/>
            <pc:sldMasterMk cId="4081976881" sldId="2147483662"/>
            <pc:sldLayoutMk cId="771788842" sldId="2147483648"/>
          </pc:sldLayoutMkLst>
          <pc:spChg chg="del">
            <ac:chgData name="Elizabeth Lawler" userId="79bd5906-2cf6-4e84-8a06-cf7086896042" providerId="ADAL" clId="{1D3095FC-09E7-5044-A54C-DF1221E2F7FE}" dt="2023-09-19T18:59:19.540" v="119" actId="478"/>
            <ac:spMkLst>
              <pc:docMk/>
              <pc:sldMasterMk cId="4081976881" sldId="2147483662"/>
              <pc:sldLayoutMk cId="771788842" sldId="2147483648"/>
              <ac:spMk id="2" creationId="{3F8B337E-A4DF-4962-9111-A9AC2C801AE4}"/>
            </ac:spMkLst>
          </pc:spChg>
        </pc:sldLayoutChg>
        <pc:sldLayoutChg chg="new del replId">
          <pc:chgData name="Elizabeth Lawler" userId="79bd5906-2cf6-4e84-8a06-cf7086896042" providerId="ADAL" clId="{1D3095FC-09E7-5044-A54C-DF1221E2F7FE}" dt="2023-09-19T18:58:55.320" v="107" actId="2696"/>
          <pc:sldLayoutMkLst>
            <pc:docMk/>
            <pc:sldMasterMk cId="4081976881" sldId="2147483662"/>
            <pc:sldLayoutMk cId="1115968927" sldId="2147483663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354" v="110" actId="2696"/>
          <pc:sldLayoutMkLst>
            <pc:docMk/>
            <pc:sldMasterMk cId="4081976881" sldId="2147483662"/>
            <pc:sldLayoutMk cId="2180468250" sldId="2147483664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364" v="111" actId="2696"/>
          <pc:sldLayoutMkLst>
            <pc:docMk/>
            <pc:sldMasterMk cId="4081976881" sldId="2147483662"/>
            <pc:sldLayoutMk cId="3768126969" sldId="2147483665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393" v="112" actId="2696"/>
          <pc:sldLayoutMkLst>
            <pc:docMk/>
            <pc:sldMasterMk cId="4081976881" sldId="2147483662"/>
            <pc:sldLayoutMk cId="2261708510" sldId="2147483666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352" v="109" actId="2696"/>
          <pc:sldLayoutMkLst>
            <pc:docMk/>
            <pc:sldMasterMk cId="4081976881" sldId="2147483662"/>
            <pc:sldLayoutMk cId="2160539031" sldId="2147483667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404" v="114" actId="2696"/>
          <pc:sldLayoutMkLst>
            <pc:docMk/>
            <pc:sldMasterMk cId="4081976881" sldId="2147483662"/>
            <pc:sldLayoutMk cId="2832749808" sldId="2147483668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349" v="108" actId="2696"/>
          <pc:sldLayoutMkLst>
            <pc:docMk/>
            <pc:sldMasterMk cId="4081976881" sldId="2147483662"/>
            <pc:sldLayoutMk cId="3214318224" sldId="2147483669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429" v="117" actId="2696"/>
          <pc:sldLayoutMkLst>
            <pc:docMk/>
            <pc:sldMasterMk cId="4081976881" sldId="2147483662"/>
            <pc:sldLayoutMk cId="218542173" sldId="2147483670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403" v="113" actId="2696"/>
          <pc:sldLayoutMkLst>
            <pc:docMk/>
            <pc:sldMasterMk cId="4081976881" sldId="2147483662"/>
            <pc:sldLayoutMk cId="3973141101" sldId="2147483671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426" v="115" actId="2696"/>
          <pc:sldLayoutMkLst>
            <pc:docMk/>
            <pc:sldMasterMk cId="4081976881" sldId="2147483662"/>
            <pc:sldLayoutMk cId="208299810" sldId="2147483672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427" v="116" actId="2696"/>
          <pc:sldLayoutMkLst>
            <pc:docMk/>
            <pc:sldMasterMk cId="4081976881" sldId="2147483662"/>
            <pc:sldLayoutMk cId="1120102945" sldId="2147483673"/>
          </pc:sldLayoutMkLst>
        </pc:sldLayoutChg>
      </pc:sldMasterChg>
      <pc:sldMasterChg chg="addSp delSp modSp new mod addSldLayout delSldLayout modSldLayout">
        <pc:chgData name="Elizabeth Lawler" userId="79bd5906-2cf6-4e84-8a06-cf7086896042" providerId="ADAL" clId="{1D3095FC-09E7-5044-A54C-DF1221E2F7FE}" dt="2023-09-19T19:04:12.525" v="216" actId="478"/>
        <pc:sldMasterMkLst>
          <pc:docMk/>
          <pc:sldMasterMk cId="2006219944" sldId="2147483663"/>
        </pc:sldMasterMkLst>
        <pc:spChg chg="del">
          <ac:chgData name="Elizabeth Lawler" userId="79bd5906-2cf6-4e84-8a06-cf7086896042" providerId="ADAL" clId="{1D3095FC-09E7-5044-A54C-DF1221E2F7FE}" dt="2023-09-19T19:04:03.267" v="204" actId="478"/>
          <ac:spMkLst>
            <pc:docMk/>
            <pc:sldMasterMk cId="2006219944" sldId="2147483663"/>
            <ac:spMk id="2" creationId="{9225CE77-5657-C961-FA66-69831C056A2E}"/>
          </ac:spMkLst>
        </pc:spChg>
        <pc:spChg chg="del">
          <ac:chgData name="Elizabeth Lawler" userId="79bd5906-2cf6-4e84-8a06-cf7086896042" providerId="ADAL" clId="{1D3095FC-09E7-5044-A54C-DF1221E2F7FE}" dt="2023-09-19T19:04:03.267" v="204" actId="478"/>
          <ac:spMkLst>
            <pc:docMk/>
            <pc:sldMasterMk cId="2006219944" sldId="2147483663"/>
            <ac:spMk id="3" creationId="{02910CDD-62A2-BADF-AE34-4288F5A710B3}"/>
          </ac:spMkLst>
        </pc:spChg>
        <pc:spChg chg="del">
          <ac:chgData name="Elizabeth Lawler" userId="79bd5906-2cf6-4e84-8a06-cf7086896042" providerId="ADAL" clId="{1D3095FC-09E7-5044-A54C-DF1221E2F7FE}" dt="2023-09-19T19:04:03.267" v="204" actId="478"/>
          <ac:spMkLst>
            <pc:docMk/>
            <pc:sldMasterMk cId="2006219944" sldId="2147483663"/>
            <ac:spMk id="4" creationId="{AD232665-4182-8EED-9D47-700A5D474037}"/>
          </ac:spMkLst>
        </pc:spChg>
        <pc:spChg chg="del">
          <ac:chgData name="Elizabeth Lawler" userId="79bd5906-2cf6-4e84-8a06-cf7086896042" providerId="ADAL" clId="{1D3095FC-09E7-5044-A54C-DF1221E2F7FE}" dt="2023-09-19T19:04:03.267" v="204" actId="478"/>
          <ac:spMkLst>
            <pc:docMk/>
            <pc:sldMasterMk cId="2006219944" sldId="2147483663"/>
            <ac:spMk id="5" creationId="{D60C048A-EEF4-FF38-6487-C7CB4CBB6966}"/>
          </ac:spMkLst>
        </pc:spChg>
        <pc:spChg chg="del">
          <ac:chgData name="Elizabeth Lawler" userId="79bd5906-2cf6-4e84-8a06-cf7086896042" providerId="ADAL" clId="{1D3095FC-09E7-5044-A54C-DF1221E2F7FE}" dt="2023-09-19T19:04:03.267" v="204" actId="478"/>
          <ac:spMkLst>
            <pc:docMk/>
            <pc:sldMasterMk cId="2006219944" sldId="2147483663"/>
            <ac:spMk id="6" creationId="{FAC74A58-3E8B-1475-2281-58848DDE6F18}"/>
          </ac:spMkLst>
        </pc:spChg>
        <pc:spChg chg="add mod">
          <ac:chgData name="Elizabeth Lawler" userId="79bd5906-2cf6-4e84-8a06-cf7086896042" providerId="ADAL" clId="{1D3095FC-09E7-5044-A54C-DF1221E2F7FE}" dt="2023-09-19T19:04:03.982" v="205"/>
          <ac:spMkLst>
            <pc:docMk/>
            <pc:sldMasterMk cId="2006219944" sldId="2147483663"/>
            <ac:spMk id="7" creationId="{FD8C5770-C167-885C-2A97-C22380C9BB6F}"/>
          </ac:spMkLst>
        </pc:spChg>
        <pc:spChg chg="add mod">
          <ac:chgData name="Elizabeth Lawler" userId="79bd5906-2cf6-4e84-8a06-cf7086896042" providerId="ADAL" clId="{1D3095FC-09E7-5044-A54C-DF1221E2F7FE}" dt="2023-09-19T19:04:03.982" v="205"/>
          <ac:spMkLst>
            <pc:docMk/>
            <pc:sldMasterMk cId="2006219944" sldId="2147483663"/>
            <ac:spMk id="8" creationId="{38D9A697-A779-D2BE-7E41-928DF3A45CC1}"/>
          </ac:spMkLst>
        </pc:spChg>
        <pc:spChg chg="add mod">
          <ac:chgData name="Elizabeth Lawler" userId="79bd5906-2cf6-4e84-8a06-cf7086896042" providerId="ADAL" clId="{1D3095FC-09E7-5044-A54C-DF1221E2F7FE}" dt="2023-09-19T19:04:03.982" v="205"/>
          <ac:spMkLst>
            <pc:docMk/>
            <pc:sldMasterMk cId="2006219944" sldId="2147483663"/>
            <ac:spMk id="9" creationId="{BD3D39C3-75C0-7A61-2798-31712AE00037}"/>
          </ac:spMkLst>
        </pc:spChg>
        <pc:spChg chg="add mod">
          <ac:chgData name="Elizabeth Lawler" userId="79bd5906-2cf6-4e84-8a06-cf7086896042" providerId="ADAL" clId="{1D3095FC-09E7-5044-A54C-DF1221E2F7FE}" dt="2023-09-19T19:04:03.982" v="205"/>
          <ac:spMkLst>
            <pc:docMk/>
            <pc:sldMasterMk cId="2006219944" sldId="2147483663"/>
            <ac:spMk id="10" creationId="{3185F02C-638D-361D-9AB0-D4674B86D751}"/>
          </ac:spMkLst>
        </pc:spChg>
        <pc:spChg chg="add mod">
          <ac:chgData name="Elizabeth Lawler" userId="79bd5906-2cf6-4e84-8a06-cf7086896042" providerId="ADAL" clId="{1D3095FC-09E7-5044-A54C-DF1221E2F7FE}" dt="2023-09-19T19:04:03.982" v="205"/>
          <ac:spMkLst>
            <pc:docMk/>
            <pc:sldMasterMk cId="2006219944" sldId="2147483663"/>
            <ac:spMk id="11" creationId="{B5677BCB-72B0-CE4B-A424-EFF3AC251B0F}"/>
          </ac:spMkLst>
        </pc:spChg>
        <pc:spChg chg="add mod">
          <ac:chgData name="Elizabeth Lawler" userId="79bd5906-2cf6-4e84-8a06-cf7086896042" providerId="ADAL" clId="{1D3095FC-09E7-5044-A54C-DF1221E2F7FE}" dt="2023-09-19T19:04:03.982" v="205"/>
          <ac:spMkLst>
            <pc:docMk/>
            <pc:sldMasterMk cId="2006219944" sldId="2147483663"/>
            <ac:spMk id="14" creationId="{1E53FDBC-CFFF-08EF-A4A7-410AA0348E41}"/>
          </ac:spMkLst>
        </pc:spChg>
        <pc:spChg chg="add mod">
          <ac:chgData name="Elizabeth Lawler" userId="79bd5906-2cf6-4e84-8a06-cf7086896042" providerId="ADAL" clId="{1D3095FC-09E7-5044-A54C-DF1221E2F7FE}" dt="2023-09-19T19:04:03.982" v="205"/>
          <ac:spMkLst>
            <pc:docMk/>
            <pc:sldMasterMk cId="2006219944" sldId="2147483663"/>
            <ac:spMk id="15" creationId="{A58162F6-795E-EFDF-0B69-5509110494C1}"/>
          </ac:spMkLst>
        </pc:spChg>
        <pc:picChg chg="add mod">
          <ac:chgData name="Elizabeth Lawler" userId="79bd5906-2cf6-4e84-8a06-cf7086896042" providerId="ADAL" clId="{1D3095FC-09E7-5044-A54C-DF1221E2F7FE}" dt="2023-09-19T19:04:03.982" v="205"/>
          <ac:picMkLst>
            <pc:docMk/>
            <pc:sldMasterMk cId="2006219944" sldId="2147483663"/>
            <ac:picMk id="12" creationId="{C487E882-D123-2F98-9271-93E7B1B8A194}"/>
          </ac:picMkLst>
        </pc:picChg>
        <pc:picChg chg="add mod">
          <ac:chgData name="Elizabeth Lawler" userId="79bd5906-2cf6-4e84-8a06-cf7086896042" providerId="ADAL" clId="{1D3095FC-09E7-5044-A54C-DF1221E2F7FE}" dt="2023-09-19T19:04:03.982" v="205"/>
          <ac:picMkLst>
            <pc:docMk/>
            <pc:sldMasterMk cId="2006219944" sldId="2147483663"/>
            <ac:picMk id="13" creationId="{C395767A-015F-6032-A2E5-B05219DC9AAC}"/>
          </ac:picMkLst>
        </pc:picChg>
        <pc:sldLayoutChg chg="delSp new mod replId">
          <pc:chgData name="Elizabeth Lawler" userId="79bd5906-2cf6-4e84-8a06-cf7086896042" providerId="ADAL" clId="{1D3095FC-09E7-5044-A54C-DF1221E2F7FE}" dt="2023-09-19T19:04:12.525" v="216" actId="478"/>
          <pc:sldLayoutMkLst>
            <pc:docMk/>
            <pc:sldMasterMk cId="2006219944" sldId="2147483663"/>
            <pc:sldLayoutMk cId="3657851964" sldId="2147483664"/>
          </pc:sldLayoutMkLst>
          <pc:spChg chg="del">
            <ac:chgData name="Elizabeth Lawler" userId="79bd5906-2cf6-4e84-8a06-cf7086896042" providerId="ADAL" clId="{1D3095FC-09E7-5044-A54C-DF1221E2F7FE}" dt="2023-09-19T19:04:12.525" v="216" actId="478"/>
            <ac:spMkLst>
              <pc:docMk/>
              <pc:sldMasterMk cId="2006219944" sldId="2147483663"/>
              <pc:sldLayoutMk cId="3657851964" sldId="2147483664"/>
              <ac:spMk id="2" creationId="{3D191234-2BAD-44F2-FA91-84E58AA54E9C}"/>
            </ac:spMkLst>
          </pc:spChg>
          <pc:spChg chg="del">
            <ac:chgData name="Elizabeth Lawler" userId="79bd5906-2cf6-4e84-8a06-cf7086896042" providerId="ADAL" clId="{1D3095FC-09E7-5044-A54C-DF1221E2F7FE}" dt="2023-09-19T19:04:12.525" v="216" actId="478"/>
            <ac:spMkLst>
              <pc:docMk/>
              <pc:sldMasterMk cId="2006219944" sldId="2147483663"/>
              <pc:sldLayoutMk cId="3657851964" sldId="2147483664"/>
              <ac:spMk id="3" creationId="{CC6B20DB-1F69-D546-4079-77CCD243EC3F}"/>
            </ac:spMkLst>
          </pc:spChg>
          <pc:spChg chg="del">
            <ac:chgData name="Elizabeth Lawler" userId="79bd5906-2cf6-4e84-8a06-cf7086896042" providerId="ADAL" clId="{1D3095FC-09E7-5044-A54C-DF1221E2F7FE}" dt="2023-09-19T19:04:12.525" v="216" actId="478"/>
            <ac:spMkLst>
              <pc:docMk/>
              <pc:sldMasterMk cId="2006219944" sldId="2147483663"/>
              <pc:sldLayoutMk cId="3657851964" sldId="2147483664"/>
              <ac:spMk id="4" creationId="{3E567946-1A8A-D4F4-3783-AA3E8DC6D2DD}"/>
            </ac:spMkLst>
          </pc:spChg>
          <pc:spChg chg="del">
            <ac:chgData name="Elizabeth Lawler" userId="79bd5906-2cf6-4e84-8a06-cf7086896042" providerId="ADAL" clId="{1D3095FC-09E7-5044-A54C-DF1221E2F7FE}" dt="2023-09-19T19:04:12.525" v="216" actId="478"/>
            <ac:spMkLst>
              <pc:docMk/>
              <pc:sldMasterMk cId="2006219944" sldId="2147483663"/>
              <pc:sldLayoutMk cId="3657851964" sldId="2147483664"/>
              <ac:spMk id="5" creationId="{533EA543-C963-2840-89D6-5DEB749F478F}"/>
            </ac:spMkLst>
          </pc:spChg>
          <pc:spChg chg="del">
            <ac:chgData name="Elizabeth Lawler" userId="79bd5906-2cf6-4e84-8a06-cf7086896042" providerId="ADAL" clId="{1D3095FC-09E7-5044-A54C-DF1221E2F7FE}" dt="2023-09-19T19:04:12.525" v="216" actId="478"/>
            <ac:spMkLst>
              <pc:docMk/>
              <pc:sldMasterMk cId="2006219944" sldId="2147483663"/>
              <pc:sldLayoutMk cId="3657851964" sldId="2147483664"/>
              <ac:spMk id="6" creationId="{240B0DDD-FC90-C745-A364-0F05BCE556FB}"/>
            </ac:spMkLst>
          </pc:spChg>
        </pc:sldLayoutChg>
        <pc:sldLayoutChg chg="new del replId">
          <pc:chgData name="Elizabeth Lawler" userId="79bd5906-2cf6-4e84-8a06-cf7086896042" providerId="ADAL" clId="{1D3095FC-09E7-5044-A54C-DF1221E2F7FE}" dt="2023-09-19T19:04:08.806" v="206" actId="2696"/>
          <pc:sldLayoutMkLst>
            <pc:docMk/>
            <pc:sldMasterMk cId="2006219944" sldId="2147483663"/>
            <pc:sldLayoutMk cId="3129826815" sldId="2147483665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39" v="214" actId="2696"/>
          <pc:sldLayoutMkLst>
            <pc:docMk/>
            <pc:sldMasterMk cId="2006219944" sldId="2147483663"/>
            <pc:sldLayoutMk cId="1583217315" sldId="2147483666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38" v="213" actId="2696"/>
          <pc:sldLayoutMkLst>
            <pc:docMk/>
            <pc:sldMasterMk cId="2006219944" sldId="2147483663"/>
            <pc:sldLayoutMk cId="821296093" sldId="2147483667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30" v="209" actId="2696"/>
          <pc:sldLayoutMkLst>
            <pc:docMk/>
            <pc:sldMasterMk cId="2006219944" sldId="2147483663"/>
            <pc:sldLayoutMk cId="4153268213" sldId="2147483668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50" v="215" actId="2696"/>
          <pc:sldLayoutMkLst>
            <pc:docMk/>
            <pc:sldMasterMk cId="2006219944" sldId="2147483663"/>
            <pc:sldLayoutMk cId="1964919768" sldId="2147483669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36" v="212" actId="2696"/>
          <pc:sldLayoutMkLst>
            <pc:docMk/>
            <pc:sldMasterMk cId="2006219944" sldId="2147483663"/>
            <pc:sldLayoutMk cId="1882059611" sldId="2147483670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26" v="207" actId="2696"/>
          <pc:sldLayoutMkLst>
            <pc:docMk/>
            <pc:sldMasterMk cId="2006219944" sldId="2147483663"/>
            <pc:sldLayoutMk cId="3218238198" sldId="2147483671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28" v="208" actId="2696"/>
          <pc:sldLayoutMkLst>
            <pc:docMk/>
            <pc:sldMasterMk cId="2006219944" sldId="2147483663"/>
            <pc:sldLayoutMk cId="3048550436" sldId="2147483672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34" v="211" actId="2696"/>
          <pc:sldLayoutMkLst>
            <pc:docMk/>
            <pc:sldMasterMk cId="2006219944" sldId="2147483663"/>
            <pc:sldLayoutMk cId="3353712640" sldId="2147483673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32" v="210" actId="2696"/>
          <pc:sldLayoutMkLst>
            <pc:docMk/>
            <pc:sldMasterMk cId="2006219944" sldId="2147483663"/>
            <pc:sldLayoutMk cId="3044627511" sldId="2147483674"/>
          </pc:sldLayoutMkLst>
        </pc:sldLayoutChg>
      </pc:sldMasterChg>
    </pc:docChg>
  </pc:docChgLst>
  <pc:docChgLst>
    <pc:chgData name="Kay Russell" userId="S::krussell@bdtrust.org::2e94b73d-4c33-4ebc-a9f3-2d232f3e29da" providerId="AD" clId="Web-{076F6CC8-8D94-86E8-F658-F6B60DBABC8F}"/>
    <pc:docChg chg="modSld">
      <pc:chgData name="Kay Russell" userId="S::krussell@bdtrust.org::2e94b73d-4c33-4ebc-a9f3-2d232f3e29da" providerId="AD" clId="Web-{076F6CC8-8D94-86E8-F658-F6B60DBABC8F}" dt="2023-10-27T16:37:53.757" v="1" actId="14100"/>
      <pc:docMkLst>
        <pc:docMk/>
      </pc:docMkLst>
      <pc:sldChg chg="modSp">
        <pc:chgData name="Kay Russell" userId="S::krussell@bdtrust.org::2e94b73d-4c33-4ebc-a9f3-2d232f3e29da" providerId="AD" clId="Web-{076F6CC8-8D94-86E8-F658-F6B60DBABC8F}" dt="2023-10-27T16:37:53.757" v="1" actId="14100"/>
        <pc:sldMkLst>
          <pc:docMk/>
          <pc:sldMk cId="2855783838" sldId="258"/>
        </pc:sldMkLst>
        <pc:spChg chg="mod">
          <ac:chgData name="Kay Russell" userId="S::krussell@bdtrust.org::2e94b73d-4c33-4ebc-a9f3-2d232f3e29da" providerId="AD" clId="Web-{076F6CC8-8D94-86E8-F658-F6B60DBABC8F}" dt="2023-10-27T16:37:53.757" v="1" actId="14100"/>
          <ac:spMkLst>
            <pc:docMk/>
            <pc:sldMk cId="2855783838" sldId="258"/>
            <ac:spMk id="2" creationId="{0F0A94B3-B470-83F2-B7F5-B55F0465F7E2}"/>
          </ac:spMkLst>
        </pc:spChg>
      </pc:sldChg>
    </pc:docChg>
  </pc:docChgLst>
  <pc:docChgLst>
    <pc:chgData name="Benjamin Irwin" userId="S::birwin@bdtrust.org::5fa7bd3c-63bf-43cd-ab9f-2789ee31a94a" providerId="AD" clId="Web-{03D799DC-1807-CB06-E79D-87EAA131B559}"/>
    <pc:docChg chg="modSld">
      <pc:chgData name="Benjamin Irwin" userId="S::birwin@bdtrust.org::5fa7bd3c-63bf-43cd-ab9f-2789ee31a94a" providerId="AD" clId="Web-{03D799DC-1807-CB06-E79D-87EAA131B559}" dt="2024-04-12T14:35:37.666" v="15" actId="20577"/>
      <pc:docMkLst>
        <pc:docMk/>
      </pc:docMkLst>
      <pc:sldChg chg="modSp">
        <pc:chgData name="Benjamin Irwin" userId="S::birwin@bdtrust.org::5fa7bd3c-63bf-43cd-ab9f-2789ee31a94a" providerId="AD" clId="Web-{03D799DC-1807-CB06-E79D-87EAA131B559}" dt="2024-04-12T14:35:37.666" v="15" actId="20577"/>
        <pc:sldMkLst>
          <pc:docMk/>
          <pc:sldMk cId="2855783838" sldId="258"/>
        </pc:sldMkLst>
        <pc:spChg chg="mod">
          <ac:chgData name="Benjamin Irwin" userId="S::birwin@bdtrust.org::5fa7bd3c-63bf-43cd-ab9f-2789ee31a94a" providerId="AD" clId="Web-{03D799DC-1807-CB06-E79D-87EAA131B559}" dt="2024-04-12T14:35:37.666" v="15" actId="20577"/>
          <ac:spMkLst>
            <pc:docMk/>
            <pc:sldMk cId="2855783838" sldId="258"/>
            <ac:spMk id="12" creationId="{B079C7A3-2116-5792-2EB0-DDF1ACC4695C}"/>
          </ac:spMkLst>
        </pc:spChg>
      </pc:sldChg>
    </pc:docChg>
  </pc:docChgLst>
  <pc:docChgLst>
    <pc:chgData name="Kay Russell" userId="S::krussell@bdtrust.org::2e94b73d-4c33-4ebc-a9f3-2d232f3e29da" providerId="AD" clId="Web-{2FC222D2-9A58-55C6-7403-E2ACEDA692F2}"/>
    <pc:docChg chg="delSld">
      <pc:chgData name="Kay Russell" userId="S::krussell@bdtrust.org::2e94b73d-4c33-4ebc-a9f3-2d232f3e29da" providerId="AD" clId="Web-{2FC222D2-9A58-55C6-7403-E2ACEDA692F2}" dt="2023-10-20T17:10:30.393" v="0"/>
      <pc:docMkLst>
        <pc:docMk/>
      </pc:docMkLst>
      <pc:sldChg chg="del">
        <pc:chgData name="Kay Russell" userId="S::krussell@bdtrust.org::2e94b73d-4c33-4ebc-a9f3-2d232f3e29da" providerId="AD" clId="Web-{2FC222D2-9A58-55C6-7403-E2ACEDA692F2}" dt="2023-10-20T17:10:30.393" v="0"/>
        <pc:sldMkLst>
          <pc:docMk/>
          <pc:sldMk cId="109857222" sldId="256"/>
        </pc:sldMkLst>
      </pc:sldChg>
    </pc:docChg>
  </pc:docChgLst>
  <pc:docChgLst>
    <pc:chgData name="Kay Russell" userId="2e94b73d-4c33-4ebc-a9f3-2d232f3e29da" providerId="ADAL" clId="{C25D6413-E2E9-134F-8BA4-B266C2D03842}"/>
    <pc:docChg chg="undo redo custSel addSld delSld modSld modMainMaster">
      <pc:chgData name="Kay Russell" userId="2e94b73d-4c33-4ebc-a9f3-2d232f3e29da" providerId="ADAL" clId="{C25D6413-E2E9-134F-8BA4-B266C2D03842}" dt="2023-10-27T16:23:54.475" v="949" actId="1037"/>
      <pc:docMkLst>
        <pc:docMk/>
      </pc:docMkLst>
      <pc:sldChg chg="addSp delSp modSp add del mod">
        <pc:chgData name="Kay Russell" userId="2e94b73d-4c33-4ebc-a9f3-2d232f3e29da" providerId="ADAL" clId="{C25D6413-E2E9-134F-8BA4-B266C2D03842}" dt="2023-10-20T14:16:46.259" v="101" actId="2696"/>
        <pc:sldMkLst>
          <pc:docMk/>
          <pc:sldMk cId="2519861740" sldId="257"/>
        </pc:sldMkLst>
        <pc:spChg chg="mod">
          <ac:chgData name="Kay Russell" userId="2e94b73d-4c33-4ebc-a9f3-2d232f3e29da" providerId="ADAL" clId="{C25D6413-E2E9-134F-8BA4-B266C2D03842}" dt="2023-10-20T14:16:33.779" v="79" actId="1076"/>
          <ac:spMkLst>
            <pc:docMk/>
            <pc:sldMk cId="2519861740" sldId="257"/>
            <ac:spMk id="2" creationId="{0F0A94B3-B470-83F2-B7F5-B55F0465F7E2}"/>
          </ac:spMkLst>
        </pc:spChg>
        <pc:spChg chg="mod">
          <ac:chgData name="Kay Russell" userId="2e94b73d-4c33-4ebc-a9f3-2d232f3e29da" providerId="ADAL" clId="{C25D6413-E2E9-134F-8BA4-B266C2D03842}" dt="2023-10-20T14:16:33.779" v="79" actId="1076"/>
          <ac:spMkLst>
            <pc:docMk/>
            <pc:sldMk cId="2519861740" sldId="257"/>
            <ac:spMk id="10" creationId="{2B438889-08A5-1B5D-FECA-FE9738ECA801}"/>
          </ac:spMkLst>
        </pc:spChg>
        <pc:spChg chg="mod">
          <ac:chgData name="Kay Russell" userId="2e94b73d-4c33-4ebc-a9f3-2d232f3e29da" providerId="ADAL" clId="{C25D6413-E2E9-134F-8BA4-B266C2D03842}" dt="2023-10-20T14:16:33.779" v="79" actId="1076"/>
          <ac:spMkLst>
            <pc:docMk/>
            <pc:sldMk cId="2519861740" sldId="257"/>
            <ac:spMk id="12" creationId="{B079C7A3-2116-5792-2EB0-DDF1ACC4695C}"/>
          </ac:spMkLst>
        </pc:spChg>
        <pc:spChg chg="add del mod">
          <ac:chgData name="Kay Russell" userId="2e94b73d-4c33-4ebc-a9f3-2d232f3e29da" providerId="ADAL" clId="{C25D6413-E2E9-134F-8BA4-B266C2D03842}" dt="2023-10-20T14:13:20.507" v="38" actId="478"/>
          <ac:spMkLst>
            <pc:docMk/>
            <pc:sldMk cId="2519861740" sldId="257"/>
            <ac:spMk id="13" creationId="{720F29C0-EA17-C2C8-2CA1-AAFC1BDE95B2}"/>
          </ac:spMkLst>
        </pc:spChg>
        <pc:spChg chg="add del">
          <ac:chgData name="Kay Russell" userId="2e94b73d-4c33-4ebc-a9f3-2d232f3e29da" providerId="ADAL" clId="{C25D6413-E2E9-134F-8BA4-B266C2D03842}" dt="2023-10-20T14:16:40.072" v="98" actId="11529"/>
          <ac:spMkLst>
            <pc:docMk/>
            <pc:sldMk cId="2519861740" sldId="257"/>
            <ac:spMk id="18" creationId="{2DF6392F-73A5-A033-5240-0A35C176AB53}"/>
          </ac:spMkLst>
        </pc:spChg>
        <pc:spChg chg="mod">
          <ac:chgData name="Kay Russell" userId="2e94b73d-4c33-4ebc-a9f3-2d232f3e29da" providerId="ADAL" clId="{C25D6413-E2E9-134F-8BA4-B266C2D03842}" dt="2023-10-20T14:16:33.779" v="79" actId="1076"/>
          <ac:spMkLst>
            <pc:docMk/>
            <pc:sldMk cId="2519861740" sldId="257"/>
            <ac:spMk id="28" creationId="{6BE8A655-A79F-C8BE-6FC1-33D0BF479111}"/>
          </ac:spMkLst>
        </pc:spChg>
        <pc:spChg chg="mod">
          <ac:chgData name="Kay Russell" userId="2e94b73d-4c33-4ebc-a9f3-2d232f3e29da" providerId="ADAL" clId="{C25D6413-E2E9-134F-8BA4-B266C2D03842}" dt="2023-10-20T14:16:33.167" v="77" actId="1076"/>
          <ac:spMkLst>
            <pc:docMk/>
            <pc:sldMk cId="2519861740" sldId="257"/>
            <ac:spMk id="30" creationId="{FCF98FB7-74EF-6C13-8E17-6B346C08B4D9}"/>
          </ac:spMkLst>
        </pc:spChg>
        <pc:picChg chg="mod">
          <ac:chgData name="Kay Russell" userId="2e94b73d-4c33-4ebc-a9f3-2d232f3e29da" providerId="ADAL" clId="{C25D6413-E2E9-134F-8BA4-B266C2D03842}" dt="2023-10-20T14:16:33.779" v="79" actId="1076"/>
          <ac:picMkLst>
            <pc:docMk/>
            <pc:sldMk cId="2519861740" sldId="257"/>
            <ac:picMk id="5" creationId="{C29B982B-2A10-CB3F-1928-B5C9310E18D2}"/>
          </ac:picMkLst>
        </pc:picChg>
        <pc:picChg chg="del mod">
          <ac:chgData name="Kay Russell" userId="2e94b73d-4c33-4ebc-a9f3-2d232f3e29da" providerId="ADAL" clId="{C25D6413-E2E9-134F-8BA4-B266C2D03842}" dt="2023-10-20T14:12:27.237" v="26" actId="478"/>
          <ac:picMkLst>
            <pc:docMk/>
            <pc:sldMk cId="2519861740" sldId="257"/>
            <ac:picMk id="6" creationId="{CC7734ED-0F0B-D97C-8026-7C2368739E8D}"/>
          </ac:picMkLst>
        </pc:picChg>
        <pc:picChg chg="mod">
          <ac:chgData name="Kay Russell" userId="2e94b73d-4c33-4ebc-a9f3-2d232f3e29da" providerId="ADAL" clId="{C25D6413-E2E9-134F-8BA4-B266C2D03842}" dt="2023-10-20T14:16:34.130" v="83" actId="1076"/>
          <ac:picMkLst>
            <pc:docMk/>
            <pc:sldMk cId="2519861740" sldId="257"/>
            <ac:picMk id="7" creationId="{0627EE80-32C8-7684-467C-7DBC27CFE7A3}"/>
          </ac:picMkLst>
        </pc:picChg>
        <pc:picChg chg="add mod">
          <ac:chgData name="Kay Russell" userId="2e94b73d-4c33-4ebc-a9f3-2d232f3e29da" providerId="ADAL" clId="{C25D6413-E2E9-134F-8BA4-B266C2D03842}" dt="2023-10-20T14:16:33.668" v="78" actId="1076"/>
          <ac:picMkLst>
            <pc:docMk/>
            <pc:sldMk cId="2519861740" sldId="257"/>
            <ac:picMk id="8" creationId="{2918556C-E329-595B-2C3B-F9DFE0ACBD23}"/>
          </ac:picMkLst>
        </pc:picChg>
        <pc:picChg chg="add del mod">
          <ac:chgData name="Kay Russell" userId="2e94b73d-4c33-4ebc-a9f3-2d232f3e29da" providerId="ADAL" clId="{C25D6413-E2E9-134F-8BA4-B266C2D03842}" dt="2023-10-20T14:16:34.950" v="93" actId="478"/>
          <ac:picMkLst>
            <pc:docMk/>
            <pc:sldMk cId="2519861740" sldId="257"/>
            <ac:picMk id="11" creationId="{DA1614DF-90CF-4496-55BE-11774D62E914}"/>
          </ac:picMkLst>
        </pc:picChg>
        <pc:picChg chg="mod">
          <ac:chgData name="Kay Russell" userId="2e94b73d-4c33-4ebc-a9f3-2d232f3e29da" providerId="ADAL" clId="{C25D6413-E2E9-134F-8BA4-B266C2D03842}" dt="2023-10-20T14:16:33.779" v="79" actId="1076"/>
          <ac:picMkLst>
            <pc:docMk/>
            <pc:sldMk cId="2519861740" sldId="257"/>
            <ac:picMk id="15" creationId="{CA5E2BB4-7C69-DE27-5E6B-7B242507B8B9}"/>
          </ac:picMkLst>
        </pc:picChg>
        <pc:picChg chg="add del mod modCrop">
          <ac:chgData name="Kay Russell" userId="2e94b73d-4c33-4ebc-a9f3-2d232f3e29da" providerId="ADAL" clId="{C25D6413-E2E9-134F-8BA4-B266C2D03842}" dt="2023-10-20T14:16:35.200" v="96" actId="1076"/>
          <ac:picMkLst>
            <pc:docMk/>
            <pc:sldMk cId="2519861740" sldId="257"/>
            <ac:picMk id="16" creationId="{03BD1E32-6EEB-0859-AFE8-35B19C5AB635}"/>
          </ac:picMkLst>
        </pc:picChg>
        <pc:picChg chg="add del mod">
          <ac:chgData name="Kay Russell" userId="2e94b73d-4c33-4ebc-a9f3-2d232f3e29da" providerId="ADAL" clId="{C25D6413-E2E9-134F-8BA4-B266C2D03842}" dt="2023-10-20T14:16:34.862" v="92"/>
          <ac:picMkLst>
            <pc:docMk/>
            <pc:sldMk cId="2519861740" sldId="257"/>
            <ac:picMk id="17" creationId="{2373CE35-2635-0931-8757-0ED6F40A738B}"/>
          </ac:picMkLst>
        </pc:picChg>
      </pc:sldChg>
      <pc:sldChg chg="addSp delSp modSp add mod delAnim modAnim">
        <pc:chgData name="Kay Russell" userId="2e94b73d-4c33-4ebc-a9f3-2d232f3e29da" providerId="ADAL" clId="{C25D6413-E2E9-134F-8BA4-B266C2D03842}" dt="2023-10-27T16:23:54.475" v="949" actId="1037"/>
        <pc:sldMkLst>
          <pc:docMk/>
          <pc:sldMk cId="2855783838" sldId="258"/>
        </pc:sldMkLst>
        <pc:spChg chg="mod">
          <ac:chgData name="Kay Russell" userId="2e94b73d-4c33-4ebc-a9f3-2d232f3e29da" providerId="ADAL" clId="{C25D6413-E2E9-134F-8BA4-B266C2D03842}" dt="2023-10-27T16:21:28.304" v="880" actId="1035"/>
          <ac:spMkLst>
            <pc:docMk/>
            <pc:sldMk cId="2855783838" sldId="258"/>
            <ac:spMk id="2" creationId="{0F0A94B3-B470-83F2-B7F5-B55F0465F7E2}"/>
          </ac:spMkLst>
        </pc:spChg>
        <pc:spChg chg="add mod">
          <ac:chgData name="Kay Russell" userId="2e94b73d-4c33-4ebc-a9f3-2d232f3e29da" providerId="ADAL" clId="{C25D6413-E2E9-134F-8BA4-B266C2D03842}" dt="2023-10-27T16:22:39.424" v="911" actId="1076"/>
          <ac:spMkLst>
            <pc:docMk/>
            <pc:sldMk cId="2855783838" sldId="258"/>
            <ac:spMk id="3" creationId="{C41E8F20-28A9-37B4-21B4-5644FE0341F5}"/>
          </ac:spMkLst>
        </pc:spChg>
        <pc:spChg chg="add mod">
          <ac:chgData name="Kay Russell" userId="2e94b73d-4c33-4ebc-a9f3-2d232f3e29da" providerId="ADAL" clId="{C25D6413-E2E9-134F-8BA4-B266C2D03842}" dt="2023-10-27T16:22:39.424" v="911" actId="1076"/>
          <ac:spMkLst>
            <pc:docMk/>
            <pc:sldMk cId="2855783838" sldId="258"/>
            <ac:spMk id="9" creationId="{F43086F4-FED0-4EFF-02BF-FDFA28E30D7A}"/>
          </ac:spMkLst>
        </pc:spChg>
        <pc:spChg chg="mod">
          <ac:chgData name="Kay Russell" userId="2e94b73d-4c33-4ebc-a9f3-2d232f3e29da" providerId="ADAL" clId="{C25D6413-E2E9-134F-8BA4-B266C2D03842}" dt="2023-10-27T16:21:28.304" v="880" actId="1035"/>
          <ac:spMkLst>
            <pc:docMk/>
            <pc:sldMk cId="2855783838" sldId="258"/>
            <ac:spMk id="10" creationId="{2B438889-08A5-1B5D-FECA-FE9738ECA801}"/>
          </ac:spMkLst>
        </pc:spChg>
        <pc:spChg chg="add del mod">
          <ac:chgData name="Kay Russell" userId="2e94b73d-4c33-4ebc-a9f3-2d232f3e29da" providerId="ADAL" clId="{C25D6413-E2E9-134F-8BA4-B266C2D03842}" dt="2023-10-20T14:20:02.039" v="157" actId="478"/>
          <ac:spMkLst>
            <pc:docMk/>
            <pc:sldMk cId="2855783838" sldId="258"/>
            <ac:spMk id="11" creationId="{2079F7ED-5E9C-2D37-5B43-3DF21881A037}"/>
          </ac:spMkLst>
        </pc:spChg>
        <pc:spChg chg="add mod topLvl">
          <ac:chgData name="Kay Russell" userId="2e94b73d-4c33-4ebc-a9f3-2d232f3e29da" providerId="ADAL" clId="{C25D6413-E2E9-134F-8BA4-B266C2D03842}" dt="2023-10-27T16:23:54.475" v="949" actId="1037"/>
          <ac:spMkLst>
            <pc:docMk/>
            <pc:sldMk cId="2855783838" sldId="258"/>
            <ac:spMk id="11" creationId="{8AF50E3C-27D2-5167-3A69-DDE3936095D6}"/>
          </ac:spMkLst>
        </pc:spChg>
        <pc:spChg chg="mod topLvl">
          <ac:chgData name="Kay Russell" userId="2e94b73d-4c33-4ebc-a9f3-2d232f3e29da" providerId="ADAL" clId="{C25D6413-E2E9-134F-8BA4-B266C2D03842}" dt="2023-10-27T16:23:54.475" v="949" actId="1037"/>
          <ac:spMkLst>
            <pc:docMk/>
            <pc:sldMk cId="2855783838" sldId="258"/>
            <ac:spMk id="12" creationId="{B079C7A3-2116-5792-2EB0-DDF1ACC4695C}"/>
          </ac:spMkLst>
        </pc:spChg>
        <pc:spChg chg="add del mod">
          <ac:chgData name="Kay Russell" userId="2e94b73d-4c33-4ebc-a9f3-2d232f3e29da" providerId="ADAL" clId="{C25D6413-E2E9-134F-8BA4-B266C2D03842}" dt="2023-10-20T14:27:24.740" v="224"/>
          <ac:spMkLst>
            <pc:docMk/>
            <pc:sldMk cId="2855783838" sldId="258"/>
            <ac:spMk id="13" creationId="{1CE03BE4-46CC-D846-77AB-C433A2F76CA6}"/>
          </ac:spMkLst>
        </pc:spChg>
        <pc:spChg chg="add del mod">
          <ac:chgData name="Kay Russell" userId="2e94b73d-4c33-4ebc-a9f3-2d232f3e29da" providerId="ADAL" clId="{C25D6413-E2E9-134F-8BA4-B266C2D03842}" dt="2023-10-20T14:27:24.740" v="224"/>
          <ac:spMkLst>
            <pc:docMk/>
            <pc:sldMk cId="2855783838" sldId="258"/>
            <ac:spMk id="14" creationId="{629231EC-A10D-4E3F-EE04-160432E9793A}"/>
          </ac:spMkLst>
        </pc:spChg>
        <pc:spChg chg="mod">
          <ac:chgData name="Kay Russell" userId="2e94b73d-4c33-4ebc-a9f3-2d232f3e29da" providerId="ADAL" clId="{C25D6413-E2E9-134F-8BA4-B266C2D03842}" dt="2023-10-27T16:22:39.424" v="911" actId="1076"/>
          <ac:spMkLst>
            <pc:docMk/>
            <pc:sldMk cId="2855783838" sldId="258"/>
            <ac:spMk id="16" creationId="{C1EEE12D-2C68-51E0-D77F-85EE5131C474}"/>
          </ac:spMkLst>
        </pc:spChg>
        <pc:spChg chg="mod topLvl">
          <ac:chgData name="Kay Russell" userId="2e94b73d-4c33-4ebc-a9f3-2d232f3e29da" providerId="ADAL" clId="{C25D6413-E2E9-134F-8BA4-B266C2D03842}" dt="2023-10-27T16:23:54.475" v="949" actId="1037"/>
          <ac:spMkLst>
            <pc:docMk/>
            <pc:sldMk cId="2855783838" sldId="258"/>
            <ac:spMk id="28" creationId="{6BE8A655-A79F-C8BE-6FC1-33D0BF479111}"/>
          </ac:spMkLst>
        </pc:spChg>
        <pc:spChg chg="del">
          <ac:chgData name="Kay Russell" userId="2e94b73d-4c33-4ebc-a9f3-2d232f3e29da" providerId="ADAL" clId="{C25D6413-E2E9-134F-8BA4-B266C2D03842}" dt="2023-10-20T14:16:49.620" v="102" actId="478"/>
          <ac:spMkLst>
            <pc:docMk/>
            <pc:sldMk cId="2855783838" sldId="258"/>
            <ac:spMk id="30" creationId="{FCF98FB7-74EF-6C13-8E17-6B346C08B4D9}"/>
          </ac:spMkLst>
        </pc:spChg>
        <pc:grpChg chg="add del mod">
          <ac:chgData name="Kay Russell" userId="2e94b73d-4c33-4ebc-a9f3-2d232f3e29da" providerId="ADAL" clId="{C25D6413-E2E9-134F-8BA4-B266C2D03842}" dt="2023-10-27T16:23:45.263" v="946" actId="165"/>
          <ac:grpSpMkLst>
            <pc:docMk/>
            <pc:sldMk cId="2855783838" sldId="258"/>
            <ac:grpSpMk id="13" creationId="{6DBB4816-31FD-6962-FE81-82DAC22DBD19}"/>
          </ac:grpSpMkLst>
        </pc:grpChg>
        <pc:grpChg chg="add del mod">
          <ac:chgData name="Kay Russell" userId="2e94b73d-4c33-4ebc-a9f3-2d232f3e29da" providerId="ADAL" clId="{C25D6413-E2E9-134F-8BA4-B266C2D03842}" dt="2023-10-27T16:23:45.263" v="946" actId="165"/>
          <ac:grpSpMkLst>
            <pc:docMk/>
            <pc:sldMk cId="2855783838" sldId="258"/>
            <ac:grpSpMk id="14" creationId="{4841AD85-0E67-F51C-3334-DBE674B817EE}"/>
          </ac:grpSpMkLst>
        </pc:grpChg>
        <pc:grpChg chg="add del mod">
          <ac:chgData name="Kay Russell" userId="2e94b73d-4c33-4ebc-a9f3-2d232f3e29da" providerId="ADAL" clId="{C25D6413-E2E9-134F-8BA4-B266C2D03842}" dt="2023-10-27T16:23:45.263" v="946" actId="165"/>
          <ac:grpSpMkLst>
            <pc:docMk/>
            <pc:sldMk cId="2855783838" sldId="258"/>
            <ac:grpSpMk id="17" creationId="{26D6DFB1-3A1B-5DB0-D9A0-0B5699337DCF}"/>
          </ac:grpSpMkLst>
        </pc:grpChg>
        <pc:picChg chg="mod topLvl">
          <ac:chgData name="Kay Russell" userId="2e94b73d-4c33-4ebc-a9f3-2d232f3e29da" providerId="ADAL" clId="{C25D6413-E2E9-134F-8BA4-B266C2D03842}" dt="2023-10-27T16:23:54.475" v="949" actId="1037"/>
          <ac:picMkLst>
            <pc:docMk/>
            <pc:sldMk cId="2855783838" sldId="258"/>
            <ac:picMk id="5" creationId="{C29B982B-2A10-CB3F-1928-B5C9310E18D2}"/>
          </ac:picMkLst>
        </pc:picChg>
        <pc:picChg chg="add mod topLvl">
          <ac:chgData name="Kay Russell" userId="2e94b73d-4c33-4ebc-a9f3-2d232f3e29da" providerId="ADAL" clId="{C25D6413-E2E9-134F-8BA4-B266C2D03842}" dt="2023-10-27T16:23:54.475" v="949" actId="1037"/>
          <ac:picMkLst>
            <pc:docMk/>
            <pc:sldMk cId="2855783838" sldId="258"/>
            <ac:picMk id="6" creationId="{827BDD38-E7DA-1260-B236-BDC9A2F6E2B2}"/>
          </ac:picMkLst>
        </pc:picChg>
        <pc:picChg chg="del mod modCrop">
          <ac:chgData name="Kay Russell" userId="2e94b73d-4c33-4ebc-a9f3-2d232f3e29da" providerId="ADAL" clId="{C25D6413-E2E9-134F-8BA4-B266C2D03842}" dt="2023-10-20T14:40:26.816" v="229" actId="478"/>
          <ac:picMkLst>
            <pc:docMk/>
            <pc:sldMk cId="2855783838" sldId="258"/>
            <ac:picMk id="6" creationId="{CC7734ED-0F0B-D97C-8026-7C2368739E8D}"/>
          </ac:picMkLst>
        </pc:picChg>
        <pc:picChg chg="mod">
          <ac:chgData name="Kay Russell" userId="2e94b73d-4c33-4ebc-a9f3-2d232f3e29da" providerId="ADAL" clId="{C25D6413-E2E9-134F-8BA4-B266C2D03842}" dt="2023-10-27T15:41:56.324" v="875" actId="1076"/>
          <ac:picMkLst>
            <pc:docMk/>
            <pc:sldMk cId="2855783838" sldId="258"/>
            <ac:picMk id="7" creationId="{0627EE80-32C8-7684-467C-7DBC27CFE7A3}"/>
          </ac:picMkLst>
        </pc:picChg>
        <pc:picChg chg="add mod">
          <ac:chgData name="Kay Russell" userId="2e94b73d-4c33-4ebc-a9f3-2d232f3e29da" providerId="ADAL" clId="{C25D6413-E2E9-134F-8BA4-B266C2D03842}" dt="2023-10-27T16:22:39.424" v="911" actId="1076"/>
          <ac:picMkLst>
            <pc:docMk/>
            <pc:sldMk cId="2855783838" sldId="258"/>
            <ac:picMk id="8" creationId="{39E63033-8733-7871-5D2E-5B4D33A3341F}"/>
          </ac:picMkLst>
        </pc:picChg>
        <pc:picChg chg="mod topLvl">
          <ac:chgData name="Kay Russell" userId="2e94b73d-4c33-4ebc-a9f3-2d232f3e29da" providerId="ADAL" clId="{C25D6413-E2E9-134F-8BA4-B266C2D03842}" dt="2023-10-27T16:23:54.475" v="949" actId="1037"/>
          <ac:picMkLst>
            <pc:docMk/>
            <pc:sldMk cId="2855783838" sldId="258"/>
            <ac:picMk id="15" creationId="{CA5E2BB4-7C69-DE27-5E6B-7B242507B8B9}"/>
          </ac:picMkLst>
        </pc:picChg>
        <pc:picChg chg="add mod">
          <ac:chgData name="Kay Russell" userId="2e94b73d-4c33-4ebc-a9f3-2d232f3e29da" providerId="ADAL" clId="{C25D6413-E2E9-134F-8BA4-B266C2D03842}" dt="2023-10-20T15:29:11.094" v="871" actId="14100"/>
          <ac:picMkLst>
            <pc:docMk/>
            <pc:sldMk cId="2855783838" sldId="258"/>
            <ac:picMk id="18" creationId="{E000109D-8A7D-1F2B-5463-86FCE560546B}"/>
          </ac:picMkLst>
        </pc:picChg>
      </pc:sldChg>
      <pc:sldMasterChg chg="delSp mod">
        <pc:chgData name="Kay Russell" userId="2e94b73d-4c33-4ebc-a9f3-2d232f3e29da" providerId="ADAL" clId="{C25D6413-E2E9-134F-8BA4-B266C2D03842}" dt="2023-10-20T17:59:06.136" v="872" actId="478"/>
        <pc:sldMasterMkLst>
          <pc:docMk/>
          <pc:sldMasterMk cId="2460954070" sldId="2147483660"/>
        </pc:sldMasterMkLst>
        <pc:spChg chg="del">
          <ac:chgData name="Kay Russell" userId="2e94b73d-4c33-4ebc-a9f3-2d232f3e29da" providerId="ADAL" clId="{C25D6413-E2E9-134F-8BA4-B266C2D03842}" dt="2023-10-20T14:18:46.641" v="142" actId="478"/>
          <ac:spMkLst>
            <pc:docMk/>
            <pc:sldMasterMk cId="2460954070" sldId="2147483660"/>
            <ac:spMk id="13" creationId="{18A4FB3B-261C-161F-F376-36A1DD539D84}"/>
          </ac:spMkLst>
        </pc:spChg>
        <pc:spChg chg="del">
          <ac:chgData name="Kay Russell" userId="2e94b73d-4c33-4ebc-a9f3-2d232f3e29da" providerId="ADAL" clId="{C25D6413-E2E9-134F-8BA4-B266C2D03842}" dt="2023-10-20T17:59:06.136" v="872" actId="478"/>
          <ac:spMkLst>
            <pc:docMk/>
            <pc:sldMasterMk cId="2460954070" sldId="2147483660"/>
            <ac:spMk id="14" creationId="{D260E68A-F37B-3FCF-8C9D-DEF3C5BEF9F7}"/>
          </ac:spMkLst>
        </pc:spChg>
      </pc:sldMasterChg>
    </pc:docChg>
  </pc:docChgLst>
  <pc:docChgLst>
    <pc:chgData name="Kay Russell" userId="2e94b73d-4c33-4ebc-a9f3-2d232f3e29da" providerId="ADAL" clId="{EE4E4FCF-2CF6-F14E-A2A0-35E6CFB7CFAA}"/>
    <pc:docChg chg="modSld">
      <pc:chgData name="Kay Russell" userId="2e94b73d-4c33-4ebc-a9f3-2d232f3e29da" providerId="ADAL" clId="{EE4E4FCF-2CF6-F14E-A2A0-35E6CFB7CFAA}" dt="2024-05-09T16:30:47.331" v="10" actId="14826"/>
      <pc:docMkLst>
        <pc:docMk/>
      </pc:docMkLst>
      <pc:sldChg chg="modSp mod">
        <pc:chgData name="Kay Russell" userId="2e94b73d-4c33-4ebc-a9f3-2d232f3e29da" providerId="ADAL" clId="{EE4E4FCF-2CF6-F14E-A2A0-35E6CFB7CFAA}" dt="2024-05-09T16:30:47.331" v="10" actId="14826"/>
        <pc:sldMkLst>
          <pc:docMk/>
          <pc:sldMk cId="2855783838" sldId="258"/>
        </pc:sldMkLst>
        <pc:spChg chg="mod">
          <ac:chgData name="Kay Russell" userId="2e94b73d-4c33-4ebc-a9f3-2d232f3e29da" providerId="ADAL" clId="{EE4E4FCF-2CF6-F14E-A2A0-35E6CFB7CFAA}" dt="2024-05-09T16:30:39.716" v="9" actId="14100"/>
          <ac:spMkLst>
            <pc:docMk/>
            <pc:sldMk cId="2855783838" sldId="258"/>
            <ac:spMk id="14" creationId="{6FC8A9BB-A446-A6C1-456A-57261C9EF07E}"/>
          </ac:spMkLst>
        </pc:spChg>
        <pc:picChg chg="mod">
          <ac:chgData name="Kay Russell" userId="2e94b73d-4c33-4ebc-a9f3-2d232f3e29da" providerId="ADAL" clId="{EE4E4FCF-2CF6-F14E-A2A0-35E6CFB7CFAA}" dt="2024-05-09T16:30:47.331" v="10" actId="14826"/>
          <ac:picMkLst>
            <pc:docMk/>
            <pc:sldMk cId="2855783838" sldId="258"/>
            <ac:picMk id="13" creationId="{B5A656E0-3FEE-F2EF-EDC5-02A68B51E036}"/>
          </ac:picMkLst>
        </pc:picChg>
      </pc:sldChg>
    </pc:docChg>
  </pc:docChgLst>
  <pc:docChgLst>
    <pc:chgData name="Kay Russell" userId="2e94b73d-4c33-4ebc-a9f3-2d232f3e29da" providerId="ADAL" clId="{2BB57B04-86FA-2248-9EE3-FFC22DDDAC9B}"/>
    <pc:docChg chg="custSel modSld">
      <pc:chgData name="Kay Russell" userId="2e94b73d-4c33-4ebc-a9f3-2d232f3e29da" providerId="ADAL" clId="{2BB57B04-86FA-2248-9EE3-FFC22DDDAC9B}" dt="2024-05-09T15:51:54.665" v="4"/>
      <pc:docMkLst>
        <pc:docMk/>
      </pc:docMkLst>
      <pc:sldChg chg="addSp delSp modSp mod delCm">
        <pc:chgData name="Kay Russell" userId="2e94b73d-4c33-4ebc-a9f3-2d232f3e29da" providerId="ADAL" clId="{2BB57B04-86FA-2248-9EE3-FFC22DDDAC9B}" dt="2024-05-09T15:51:54.665" v="4"/>
        <pc:sldMkLst>
          <pc:docMk/>
          <pc:sldMk cId="2855783838" sldId="258"/>
        </pc:sldMkLst>
        <pc:spChg chg="del">
          <ac:chgData name="Kay Russell" userId="2e94b73d-4c33-4ebc-a9f3-2d232f3e29da" providerId="ADAL" clId="{2BB57B04-86FA-2248-9EE3-FFC22DDDAC9B}" dt="2024-05-09T15:51:43.201" v="2" actId="478"/>
          <ac:spMkLst>
            <pc:docMk/>
            <pc:sldMk cId="2855783838" sldId="258"/>
            <ac:spMk id="9" creationId="{F43086F4-FED0-4EFF-02BF-FDFA28E30D7A}"/>
          </ac:spMkLst>
        </pc:spChg>
        <pc:spChg chg="add mod">
          <ac:chgData name="Kay Russell" userId="2e94b73d-4c33-4ebc-a9f3-2d232f3e29da" providerId="ADAL" clId="{2BB57B04-86FA-2248-9EE3-FFC22DDDAC9B}" dt="2024-05-09T15:51:43.496" v="3"/>
          <ac:spMkLst>
            <pc:docMk/>
            <pc:sldMk cId="2855783838" sldId="258"/>
            <ac:spMk id="14" creationId="{6FC8A9BB-A446-A6C1-456A-57261C9EF07E}"/>
          </ac:spMkLst>
        </pc:spChg>
        <pc:picChg chg="del">
          <ac:chgData name="Kay Russell" userId="2e94b73d-4c33-4ebc-a9f3-2d232f3e29da" providerId="ADAL" clId="{2BB57B04-86FA-2248-9EE3-FFC22DDDAC9B}" dt="2024-05-09T15:51:36.435" v="0" actId="478"/>
          <ac:picMkLst>
            <pc:docMk/>
            <pc:sldMk cId="2855783838" sldId="258"/>
            <ac:picMk id="8" creationId="{39E63033-8733-7871-5D2E-5B4D33A3341F}"/>
          </ac:picMkLst>
        </pc:picChg>
        <pc:picChg chg="add mod">
          <ac:chgData name="Kay Russell" userId="2e94b73d-4c33-4ebc-a9f3-2d232f3e29da" providerId="ADAL" clId="{2BB57B04-86FA-2248-9EE3-FFC22DDDAC9B}" dt="2024-05-09T15:51:36.713" v="1"/>
          <ac:picMkLst>
            <pc:docMk/>
            <pc:sldMk cId="2855783838" sldId="258"/>
            <ac:picMk id="13" creationId="{B5A656E0-3FEE-F2EF-EDC5-02A68B51E03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Kay Russell" userId="2e94b73d-4c33-4ebc-a9f3-2d232f3e29da" providerId="ADAL" clId="{2BB57B04-86FA-2248-9EE3-FFC22DDDAC9B}" dt="2024-05-09T15:51:54.665" v="4"/>
              <pc2:cmMkLst xmlns:pc2="http://schemas.microsoft.com/office/powerpoint/2019/9/main/command">
                <pc:docMk/>
                <pc:sldMk cId="2855783838" sldId="258"/>
                <pc2:cmMk id="{36311975-4714-42AA-909D-E23D099E6C49}"/>
              </pc2:cmMkLst>
            </pc226:cmChg>
          </p:ext>
        </pc:extLst>
      </pc:sldChg>
    </pc:docChg>
  </pc:docChgLst>
  <pc:docChgLst>
    <pc:chgData name="Kay Russell" userId="S::krussell@bdtrust.org::2e94b73d-4c33-4ebc-a9f3-2d232f3e29da" providerId="AD" clId="Web-{211CDD7C-6DB2-C8AF-A82A-FA05421F5C8C}"/>
    <pc:docChg chg="modSld">
      <pc:chgData name="Kay Russell" userId="S::krussell@bdtrust.org::2e94b73d-4c33-4ebc-a9f3-2d232f3e29da" providerId="AD" clId="Web-{211CDD7C-6DB2-C8AF-A82A-FA05421F5C8C}" dt="2023-10-27T16:31:41.113" v="2" actId="1076"/>
      <pc:docMkLst>
        <pc:docMk/>
      </pc:docMkLst>
      <pc:sldChg chg="modSp">
        <pc:chgData name="Kay Russell" userId="S::krussell@bdtrust.org::2e94b73d-4c33-4ebc-a9f3-2d232f3e29da" providerId="AD" clId="Web-{211CDD7C-6DB2-C8AF-A82A-FA05421F5C8C}" dt="2023-10-27T16:31:41.113" v="2" actId="1076"/>
        <pc:sldMkLst>
          <pc:docMk/>
          <pc:sldMk cId="2855783838" sldId="258"/>
        </pc:sldMkLst>
        <pc:spChg chg="mod">
          <ac:chgData name="Kay Russell" userId="S::krussell@bdtrust.org::2e94b73d-4c33-4ebc-a9f3-2d232f3e29da" providerId="AD" clId="Web-{211CDD7C-6DB2-C8AF-A82A-FA05421F5C8C}" dt="2023-10-27T16:31:08.440" v="1" actId="1076"/>
          <ac:spMkLst>
            <pc:docMk/>
            <pc:sldMk cId="2855783838" sldId="258"/>
            <ac:spMk id="16" creationId="{C1EEE12D-2C68-51E0-D77F-85EE5131C474}"/>
          </ac:spMkLst>
        </pc:spChg>
        <pc:picChg chg="mod">
          <ac:chgData name="Kay Russell" userId="S::krussell@bdtrust.org::2e94b73d-4c33-4ebc-a9f3-2d232f3e29da" providerId="AD" clId="Web-{211CDD7C-6DB2-C8AF-A82A-FA05421F5C8C}" dt="2023-10-27T16:31:41.113" v="2" actId="1076"/>
          <ac:picMkLst>
            <pc:docMk/>
            <pc:sldMk cId="2855783838" sldId="258"/>
            <ac:picMk id="8" creationId="{39E63033-8733-7871-5D2E-5B4D33A3341F}"/>
          </ac:picMkLst>
        </pc:picChg>
      </pc:sldChg>
    </pc:docChg>
  </pc:docChgLst>
  <pc:docChgLst>
    <pc:chgData name="Benjamin Irwin" userId="S::birwin@bdtrust.org::5fa7bd3c-63bf-43cd-ab9f-2789ee31a94a" providerId="AD" clId="Web-{8AAC524F-727F-27DA-94B4-F9814462C1FA}"/>
    <pc:docChg chg="modSld">
      <pc:chgData name="Benjamin Irwin" userId="S::birwin@bdtrust.org::5fa7bd3c-63bf-43cd-ab9f-2789ee31a94a" providerId="AD" clId="Web-{8AAC524F-727F-27DA-94B4-F9814462C1FA}" dt="2024-05-09T13:02:01.178" v="6" actId="20577"/>
      <pc:docMkLst>
        <pc:docMk/>
      </pc:docMkLst>
      <pc:sldChg chg="modSp modCm">
        <pc:chgData name="Benjamin Irwin" userId="S::birwin@bdtrust.org::5fa7bd3c-63bf-43cd-ab9f-2789ee31a94a" providerId="AD" clId="Web-{8AAC524F-727F-27DA-94B4-F9814462C1FA}" dt="2024-05-09T13:02:01.178" v="6" actId="20577"/>
        <pc:sldMkLst>
          <pc:docMk/>
          <pc:sldMk cId="2855783838" sldId="258"/>
        </pc:sldMkLst>
        <pc:spChg chg="mod">
          <ac:chgData name="Benjamin Irwin" userId="S::birwin@bdtrust.org::5fa7bd3c-63bf-43cd-ab9f-2789ee31a94a" providerId="AD" clId="Web-{8AAC524F-727F-27DA-94B4-F9814462C1FA}" dt="2024-05-09T13:02:01.178" v="6" actId="20577"/>
          <ac:spMkLst>
            <pc:docMk/>
            <pc:sldMk cId="2855783838" sldId="258"/>
            <ac:spMk id="28" creationId="{6BE8A655-A79F-C8BE-6FC1-33D0BF47911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Benjamin Irwin" userId="S::birwin@bdtrust.org::5fa7bd3c-63bf-43cd-ab9f-2789ee31a94a" providerId="AD" clId="Web-{8AAC524F-727F-27DA-94B4-F9814462C1FA}" dt="2024-05-09T13:01:56.084" v="5"/>
              <pc2:cmMkLst xmlns:pc2="http://schemas.microsoft.com/office/powerpoint/2019/9/main/command">
                <pc:docMk/>
                <pc:sldMk cId="2855783838" sldId="258"/>
                <pc2:cmMk id="{36311975-4714-42AA-909D-E23D099E6C49}"/>
              </pc2:cmMkLst>
            </pc226:cmChg>
          </p:ext>
        </pc:extLst>
      </pc:sldChg>
    </pc:docChg>
  </pc:docChgLst>
  <pc:docChgLst>
    <pc:chgData name="Benjamin Irwin" userId="S::birwin@bdtrust.org::5fa7bd3c-63bf-43cd-ab9f-2789ee31a94a" providerId="AD" clId="Web-{7908D76D-22F7-36AA-FE3C-86A547249ECA}"/>
    <pc:docChg chg="modSld">
      <pc:chgData name="Benjamin Irwin" userId="S::birwin@bdtrust.org::5fa7bd3c-63bf-43cd-ab9f-2789ee31a94a" providerId="AD" clId="Web-{7908D76D-22F7-36AA-FE3C-86A547249ECA}" dt="2023-10-20T17:48:56.673" v="3"/>
      <pc:docMkLst>
        <pc:docMk/>
      </pc:docMkLst>
      <pc:sldChg chg="modSp">
        <pc:chgData name="Benjamin Irwin" userId="S::birwin@bdtrust.org::5fa7bd3c-63bf-43cd-ab9f-2789ee31a94a" providerId="AD" clId="Web-{7908D76D-22F7-36AA-FE3C-86A547249ECA}" dt="2023-10-20T17:48:56.673" v="3"/>
        <pc:sldMkLst>
          <pc:docMk/>
          <pc:sldMk cId="2855783838" sldId="258"/>
        </pc:sldMkLst>
        <pc:picChg chg="mod modCrop">
          <ac:chgData name="Benjamin Irwin" userId="S::birwin@bdtrust.org::5fa7bd3c-63bf-43cd-ab9f-2789ee31a94a" providerId="AD" clId="Web-{7908D76D-22F7-36AA-FE3C-86A547249ECA}" dt="2023-10-20T17:48:56.673" v="3"/>
          <ac:picMkLst>
            <pc:docMk/>
            <pc:sldMk cId="2855783838" sldId="258"/>
            <ac:picMk id="18" creationId="{E000109D-8A7D-1F2B-5463-86FCE560546B}"/>
          </ac:picMkLst>
        </pc:picChg>
      </pc:sldChg>
    </pc:docChg>
  </pc:docChgLst>
  <pc:docChgLst>
    <pc:chgData name="Lael Martinez" userId="S::lmartinez@bdtrust.org::e2486dcd-b76f-48a1-a6c6-32210c00a9a9" providerId="AD" clId="Web-{017D0342-F8AC-81B0-7361-AA9C178863B7}"/>
    <pc:docChg chg="mod">
      <pc:chgData name="Lael Martinez" userId="S::lmartinez@bdtrust.org::e2486dcd-b76f-48a1-a6c6-32210c00a9a9" providerId="AD" clId="Web-{017D0342-F8AC-81B0-7361-AA9C178863B7}" dt="2024-05-08T21:22:05.138" v="3"/>
      <pc:docMkLst>
        <pc:docMk/>
      </pc:docMkLst>
      <pc:sldChg chg="addCm modCm">
        <pc:chgData name="Lael Martinez" userId="S::lmartinez@bdtrust.org::e2486dcd-b76f-48a1-a6c6-32210c00a9a9" providerId="AD" clId="Web-{017D0342-F8AC-81B0-7361-AA9C178863B7}" dt="2024-05-08T21:22:05.138" v="3"/>
        <pc:sldMkLst>
          <pc:docMk/>
          <pc:sldMk cId="2855783838" sldId="2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el Martinez" userId="S::lmartinez@bdtrust.org::e2486dcd-b76f-48a1-a6c6-32210c00a9a9" providerId="AD" clId="Web-{017D0342-F8AC-81B0-7361-AA9C178863B7}" dt="2024-05-08T21:22:05.138" v="3"/>
              <pc2:cmMkLst xmlns:pc2="http://schemas.microsoft.com/office/powerpoint/2019/9/main/command">
                <pc:docMk/>
                <pc:sldMk cId="2855783838" sldId="258"/>
                <pc2:cmMk id="{36311975-4714-42AA-909D-E23D099E6C49}"/>
              </pc2:cmMkLst>
              <pc226:cmRplyChg chg="add">
                <pc226:chgData name="Lael Martinez" userId="S::lmartinez@bdtrust.org::e2486dcd-b76f-48a1-a6c6-32210c00a9a9" providerId="AD" clId="Web-{017D0342-F8AC-81B0-7361-AA9C178863B7}" dt="2024-05-08T21:22:05.138" v="3"/>
                <pc2:cmRplyMkLst xmlns:pc2="http://schemas.microsoft.com/office/powerpoint/2019/9/main/command">
                  <pc:docMk/>
                  <pc:sldMk cId="2855783838" sldId="258"/>
                  <pc2:cmMk id="{36311975-4714-42AA-909D-E23D099E6C49}"/>
                  <pc2:cmRplyMk id="{2A68549B-913D-4842-BE6B-E3E1D956A1C4}"/>
                </pc2:cmRplyMkLst>
              </pc226:cmRplyChg>
            </pc226:cmChg>
          </p:ext>
        </pc:extLst>
      </pc:sldChg>
    </pc:docChg>
  </pc:docChgLst>
  <pc:docChgLst>
    <pc:chgData name="Benjamin Irwin" userId="S::birwin@bdtrust.org::5fa7bd3c-63bf-43cd-ab9f-2789ee31a94a" providerId="AD" clId="Web-{6E18D526-4C7C-5DEB-7A9F-6F0AF845497E}"/>
    <pc:docChg chg="delSld modSld">
      <pc:chgData name="Benjamin Irwin" userId="S::birwin@bdtrust.org::5fa7bd3c-63bf-43cd-ab9f-2789ee31a94a" providerId="AD" clId="Web-{6E18D526-4C7C-5DEB-7A9F-6F0AF845497E}" dt="2023-10-20T13:41:29.909" v="166"/>
      <pc:docMkLst>
        <pc:docMk/>
      </pc:docMkLst>
      <pc:sldChg chg="addSp delSp modSp addAnim delAnim">
        <pc:chgData name="Benjamin Irwin" userId="S::birwin@bdtrust.org::5fa7bd3c-63bf-43cd-ab9f-2789ee31a94a" providerId="AD" clId="Web-{6E18D526-4C7C-5DEB-7A9F-6F0AF845497E}" dt="2023-10-20T13:38:20.122" v="163"/>
        <pc:sldMkLst>
          <pc:docMk/>
          <pc:sldMk cId="109857222" sldId="256"/>
        </pc:sldMkLst>
        <pc:spChg chg="mod">
          <ac:chgData name="Benjamin Irwin" userId="S::birwin@bdtrust.org::5fa7bd3c-63bf-43cd-ab9f-2789ee31a94a" providerId="AD" clId="Web-{6E18D526-4C7C-5DEB-7A9F-6F0AF845497E}" dt="2023-10-20T13:36:06.039" v="149" actId="1076"/>
          <ac:spMkLst>
            <pc:docMk/>
            <pc:sldMk cId="109857222" sldId="256"/>
            <ac:spMk id="2" creationId="{0F0A94B3-B470-83F2-B7F5-B55F0465F7E2}"/>
          </ac:spMkLst>
        </pc:spChg>
        <pc:spChg chg="del">
          <ac:chgData name="Benjamin Irwin" userId="S::birwin@bdtrust.org::5fa7bd3c-63bf-43cd-ab9f-2789ee31a94a" providerId="AD" clId="Web-{6E18D526-4C7C-5DEB-7A9F-6F0AF845497E}" dt="2023-10-20T13:38:20.122" v="163"/>
          <ac:spMkLst>
            <pc:docMk/>
            <pc:sldMk cId="109857222" sldId="256"/>
            <ac:spMk id="8" creationId="{AC649E19-37DC-F3C2-D9A1-3A43AADF9888}"/>
          </ac:spMkLst>
        </pc:spChg>
        <pc:spChg chg="mod">
          <ac:chgData name="Benjamin Irwin" userId="S::birwin@bdtrust.org::5fa7bd3c-63bf-43cd-ab9f-2789ee31a94a" providerId="AD" clId="Web-{6E18D526-4C7C-5DEB-7A9F-6F0AF845497E}" dt="2023-10-20T13:35:53.977" v="144" actId="1076"/>
          <ac:spMkLst>
            <pc:docMk/>
            <pc:sldMk cId="109857222" sldId="256"/>
            <ac:spMk id="10" creationId="{2B438889-08A5-1B5D-FECA-FE9738ECA801}"/>
          </ac:spMkLst>
        </pc:spChg>
        <pc:spChg chg="add mod">
          <ac:chgData name="Benjamin Irwin" userId="S::birwin@bdtrust.org::5fa7bd3c-63bf-43cd-ab9f-2789ee31a94a" providerId="AD" clId="Web-{6E18D526-4C7C-5DEB-7A9F-6F0AF845497E}" dt="2023-10-20T13:37:01.119" v="158" actId="1076"/>
          <ac:spMkLst>
            <pc:docMk/>
            <pc:sldMk cId="109857222" sldId="256"/>
            <ac:spMk id="12" creationId="{B079C7A3-2116-5792-2EB0-DDF1ACC4695C}"/>
          </ac:spMkLst>
        </pc:spChg>
        <pc:spChg chg="del">
          <ac:chgData name="Benjamin Irwin" userId="S::birwin@bdtrust.org::5fa7bd3c-63bf-43cd-ab9f-2789ee31a94a" providerId="AD" clId="Web-{6E18D526-4C7C-5DEB-7A9F-6F0AF845497E}" dt="2023-10-20T13:34:05.458" v="95"/>
          <ac:spMkLst>
            <pc:docMk/>
            <pc:sldMk cId="109857222" sldId="256"/>
            <ac:spMk id="14" creationId="{73D487F0-C2D3-353B-C7FA-66C787A7BD05}"/>
          </ac:spMkLst>
        </pc:spChg>
        <pc:spChg chg="del topLvl">
          <ac:chgData name="Benjamin Irwin" userId="S::birwin@bdtrust.org::5fa7bd3c-63bf-43cd-ab9f-2789ee31a94a" providerId="AD" clId="Web-{6E18D526-4C7C-5DEB-7A9F-6F0AF845497E}" dt="2023-10-20T13:34:08.770" v="96"/>
          <ac:spMkLst>
            <pc:docMk/>
            <pc:sldMk cId="109857222" sldId="256"/>
            <ac:spMk id="16" creationId="{78135CDB-0437-FA58-261F-7611976ED84B}"/>
          </ac:spMkLst>
        </pc:spChg>
        <pc:spChg chg="add mod">
          <ac:chgData name="Benjamin Irwin" userId="S::birwin@bdtrust.org::5fa7bd3c-63bf-43cd-ab9f-2789ee31a94a" providerId="AD" clId="Web-{6E18D526-4C7C-5DEB-7A9F-6F0AF845497E}" dt="2023-10-20T13:37:01.135" v="160" actId="1076"/>
          <ac:spMkLst>
            <pc:docMk/>
            <pc:sldMk cId="109857222" sldId="256"/>
            <ac:spMk id="28" creationId="{6BE8A655-A79F-C8BE-6FC1-33D0BF479111}"/>
          </ac:spMkLst>
        </pc:spChg>
        <pc:spChg chg="add mod">
          <ac:chgData name="Benjamin Irwin" userId="S::birwin@bdtrust.org::5fa7bd3c-63bf-43cd-ab9f-2789ee31a94a" providerId="AD" clId="Web-{6E18D526-4C7C-5DEB-7A9F-6F0AF845497E}" dt="2023-10-20T13:35:36.820" v="142" actId="14100"/>
          <ac:spMkLst>
            <pc:docMk/>
            <pc:sldMk cId="109857222" sldId="256"/>
            <ac:spMk id="30" creationId="{FCF98FB7-74EF-6C13-8E17-6B346C08B4D9}"/>
          </ac:spMkLst>
        </pc:spChg>
        <pc:grpChg chg="add del mod">
          <ac:chgData name="Benjamin Irwin" userId="S::birwin@bdtrust.org::5fa7bd3c-63bf-43cd-ab9f-2789ee31a94a" providerId="AD" clId="Web-{6E18D526-4C7C-5DEB-7A9F-6F0AF845497E}" dt="2023-10-20T13:34:08.770" v="96"/>
          <ac:grpSpMkLst>
            <pc:docMk/>
            <pc:sldMk cId="109857222" sldId="256"/>
            <ac:grpSpMk id="17" creationId="{1AE0E339-BB33-83D6-6C2E-42F43D574713}"/>
          </ac:grpSpMkLst>
        </pc:grpChg>
        <pc:grpChg chg="add del">
          <ac:chgData name="Benjamin Irwin" userId="S::birwin@bdtrust.org::5fa7bd3c-63bf-43cd-ab9f-2789ee31a94a" providerId="AD" clId="Web-{6E18D526-4C7C-5DEB-7A9F-6F0AF845497E}" dt="2023-10-20T13:34:13.817" v="98"/>
          <ac:grpSpMkLst>
            <pc:docMk/>
            <pc:sldMk cId="109857222" sldId="256"/>
            <ac:grpSpMk id="22" creationId="{61B767F0-7BF1-108C-6935-1422E74C31DD}"/>
          </ac:grpSpMkLst>
        </pc:grpChg>
        <pc:grpChg chg="add del">
          <ac:chgData name="Benjamin Irwin" userId="S::birwin@bdtrust.org::5fa7bd3c-63bf-43cd-ab9f-2789ee31a94a" providerId="AD" clId="Web-{6E18D526-4C7C-5DEB-7A9F-6F0AF845497E}" dt="2023-10-20T13:34:19.599" v="100"/>
          <ac:grpSpMkLst>
            <pc:docMk/>
            <pc:sldMk cId="109857222" sldId="256"/>
            <ac:grpSpMk id="27" creationId="{DE1E3E42-48C2-3964-3622-75908CCE38DD}"/>
          </ac:grpSpMkLst>
        </pc:grpChg>
        <pc:picChg chg="add mod">
          <ac:chgData name="Benjamin Irwin" userId="S::birwin@bdtrust.org::5fa7bd3c-63bf-43cd-ab9f-2789ee31a94a" providerId="AD" clId="Web-{6E18D526-4C7C-5DEB-7A9F-6F0AF845497E}" dt="2023-10-20T13:37:01.104" v="157" actId="1076"/>
          <ac:picMkLst>
            <pc:docMk/>
            <pc:sldMk cId="109857222" sldId="256"/>
            <ac:picMk id="5" creationId="{C29B982B-2A10-CB3F-1928-B5C9310E18D2}"/>
          </ac:picMkLst>
        </pc:picChg>
        <pc:picChg chg="add del">
          <ac:chgData name="Benjamin Irwin" userId="S::birwin@bdtrust.org::5fa7bd3c-63bf-43cd-ab9f-2789ee31a94a" providerId="AD" clId="Web-{6E18D526-4C7C-5DEB-7A9F-6F0AF845497E}" dt="2023-10-20T13:32:26.517" v="48"/>
          <ac:picMkLst>
            <pc:docMk/>
            <pc:sldMk cId="109857222" sldId="256"/>
            <ac:picMk id="11" creationId="{79318B27-0F57-05F6-2326-55CEF0CD0AC6}"/>
          </ac:picMkLst>
        </pc:picChg>
        <pc:picChg chg="mod topLvl">
          <ac:chgData name="Benjamin Irwin" userId="S::birwin@bdtrust.org::5fa7bd3c-63bf-43cd-ab9f-2789ee31a94a" providerId="AD" clId="Web-{6E18D526-4C7C-5DEB-7A9F-6F0AF845497E}" dt="2023-10-20T13:37:01.119" v="159" actId="1076"/>
          <ac:picMkLst>
            <pc:docMk/>
            <pc:sldMk cId="109857222" sldId="256"/>
            <ac:picMk id="15" creationId="{CA5E2BB4-7C69-DE27-5E6B-7B242507B8B9}"/>
          </ac:picMkLst>
        </pc:picChg>
        <pc:picChg chg="add del mod">
          <ac:chgData name="Benjamin Irwin" userId="S::birwin@bdtrust.org::5fa7bd3c-63bf-43cd-ab9f-2789ee31a94a" providerId="AD" clId="Web-{6E18D526-4C7C-5DEB-7A9F-6F0AF845497E}" dt="2023-10-20T13:37:05.229" v="162"/>
          <ac:picMkLst>
            <pc:docMk/>
            <pc:sldMk cId="109857222" sldId="256"/>
            <ac:picMk id="32" creationId="{87ECD511-EE19-51D1-9529-2CC7C12DBBB8}"/>
          </ac:picMkLst>
        </pc:picChg>
        <pc:picChg chg="add del mod">
          <ac:chgData name="Benjamin Irwin" userId="S::birwin@bdtrust.org::5fa7bd3c-63bf-43cd-ab9f-2789ee31a94a" providerId="AD" clId="Web-{6E18D526-4C7C-5DEB-7A9F-6F0AF845497E}" dt="2023-10-20T13:36:42.744" v="156"/>
          <ac:picMkLst>
            <pc:docMk/>
            <pc:sldMk cId="109857222" sldId="256"/>
            <ac:picMk id="34" creationId="{E3CB022E-781A-BB1A-0226-E975BDE7A45B}"/>
          </ac:picMkLst>
        </pc:picChg>
      </pc:sldChg>
      <pc:sldChg chg="del">
        <pc:chgData name="Benjamin Irwin" userId="S::birwin@bdtrust.org::5fa7bd3c-63bf-43cd-ab9f-2789ee31a94a" providerId="AD" clId="Web-{6E18D526-4C7C-5DEB-7A9F-6F0AF845497E}" dt="2023-10-20T13:41:24.331" v="164"/>
        <pc:sldMkLst>
          <pc:docMk/>
          <pc:sldMk cId="2609631209" sldId="258"/>
        </pc:sldMkLst>
      </pc:sldChg>
      <pc:sldChg chg="del">
        <pc:chgData name="Benjamin Irwin" userId="S::birwin@bdtrust.org::5fa7bd3c-63bf-43cd-ab9f-2789ee31a94a" providerId="AD" clId="Web-{6E18D526-4C7C-5DEB-7A9F-6F0AF845497E}" dt="2023-10-20T13:41:29.909" v="166"/>
        <pc:sldMkLst>
          <pc:docMk/>
          <pc:sldMk cId="1298079502" sldId="260"/>
        </pc:sldMkLst>
      </pc:sldChg>
      <pc:sldChg chg="del">
        <pc:chgData name="Benjamin Irwin" userId="S::birwin@bdtrust.org::5fa7bd3c-63bf-43cd-ab9f-2789ee31a94a" providerId="AD" clId="Web-{6E18D526-4C7C-5DEB-7A9F-6F0AF845497E}" dt="2023-10-20T13:41:26.128" v="165"/>
        <pc:sldMkLst>
          <pc:docMk/>
          <pc:sldMk cId="2201969910" sldId="263"/>
        </pc:sldMkLst>
      </pc:sldChg>
    </pc:docChg>
  </pc:docChgLst>
  <pc:docChgLst>
    <pc:chgData name="Benjamin Irwin" userId="S::birwin@bdtrust.org::5fa7bd3c-63bf-43cd-ab9f-2789ee31a94a" providerId="AD" clId="Web-{4DCD7E69-9EDC-076E-56A8-2DFF807FDFD8}"/>
    <pc:docChg chg="addSld delSld modSld sldOrd">
      <pc:chgData name="Benjamin Irwin" userId="S::birwin@bdtrust.org::5fa7bd3c-63bf-43cd-ab9f-2789ee31a94a" providerId="AD" clId="Web-{4DCD7E69-9EDC-076E-56A8-2DFF807FDFD8}" dt="2023-09-08T13:46:26.557" v="201" actId="14100"/>
      <pc:docMkLst>
        <pc:docMk/>
      </pc:docMkLst>
      <pc:sldChg chg="addSp modSp">
        <pc:chgData name="Benjamin Irwin" userId="S::birwin@bdtrust.org::5fa7bd3c-63bf-43cd-ab9f-2789ee31a94a" providerId="AD" clId="Web-{4DCD7E69-9EDC-076E-56A8-2DFF807FDFD8}" dt="2023-09-08T13:44:49.011" v="185" actId="20577"/>
        <pc:sldMkLst>
          <pc:docMk/>
          <pc:sldMk cId="109857222" sldId="256"/>
        </pc:sldMkLst>
        <pc:spChg chg="add mod">
          <ac:chgData name="Benjamin Irwin" userId="S::birwin@bdtrust.org::5fa7bd3c-63bf-43cd-ab9f-2789ee31a94a" providerId="AD" clId="Web-{4DCD7E69-9EDC-076E-56A8-2DFF807FDFD8}" dt="2023-09-08T13:40:56.576" v="15" actId="1076"/>
          <ac:spMkLst>
            <pc:docMk/>
            <pc:sldMk cId="109857222" sldId="256"/>
            <ac:spMk id="3" creationId="{6DC10743-A78E-2A60-5730-F31FBF665FE6}"/>
          </ac:spMkLst>
        </pc:spChg>
        <pc:spChg chg="mod">
          <ac:chgData name="Benjamin Irwin" userId="S::birwin@bdtrust.org::5fa7bd3c-63bf-43cd-ab9f-2789ee31a94a" providerId="AD" clId="Web-{4DCD7E69-9EDC-076E-56A8-2DFF807FDFD8}" dt="2023-09-08T13:44:49.011" v="185" actId="20577"/>
          <ac:spMkLst>
            <pc:docMk/>
            <pc:sldMk cId="109857222" sldId="256"/>
            <ac:spMk id="5" creationId="{FA00247C-C194-B595-E49B-AA19776113FE}"/>
          </ac:spMkLst>
        </pc:spChg>
      </pc:sldChg>
      <pc:sldChg chg="del">
        <pc:chgData name="Benjamin Irwin" userId="S::birwin@bdtrust.org::5fa7bd3c-63bf-43cd-ab9f-2789ee31a94a" providerId="AD" clId="Web-{4DCD7E69-9EDC-076E-56A8-2DFF807FDFD8}" dt="2023-09-08T13:43:06.246" v="134"/>
        <pc:sldMkLst>
          <pc:docMk/>
          <pc:sldMk cId="4116519890" sldId="257"/>
        </pc:sldMkLst>
      </pc:sldChg>
      <pc:sldChg chg="addSp delSp modSp">
        <pc:chgData name="Benjamin Irwin" userId="S::birwin@bdtrust.org::5fa7bd3c-63bf-43cd-ab9f-2789ee31a94a" providerId="AD" clId="Web-{4DCD7E69-9EDC-076E-56A8-2DFF807FDFD8}" dt="2023-09-08T13:46:26.557" v="201" actId="14100"/>
        <pc:sldMkLst>
          <pc:docMk/>
          <pc:sldMk cId="2609631209" sldId="258"/>
        </pc:sldMkLst>
        <pc:spChg chg="mod">
          <ac:chgData name="Benjamin Irwin" userId="S::birwin@bdtrust.org::5fa7bd3c-63bf-43cd-ab9f-2789ee31a94a" providerId="AD" clId="Web-{4DCD7E69-9EDC-076E-56A8-2DFF807FDFD8}" dt="2023-09-08T13:45:29.417" v="190" actId="1076"/>
          <ac:spMkLst>
            <pc:docMk/>
            <pc:sldMk cId="2609631209" sldId="258"/>
            <ac:spMk id="2" creationId="{4BE91BDA-7D64-F20B-ABEB-3E6043F4AB0D}"/>
          </ac:spMkLst>
        </pc:spChg>
        <pc:spChg chg="mod">
          <ac:chgData name="Benjamin Irwin" userId="S::birwin@bdtrust.org::5fa7bd3c-63bf-43cd-ab9f-2789ee31a94a" providerId="AD" clId="Web-{4DCD7E69-9EDC-076E-56A8-2DFF807FDFD8}" dt="2023-09-08T13:45:29.417" v="191" actId="1076"/>
          <ac:spMkLst>
            <pc:docMk/>
            <pc:sldMk cId="2609631209" sldId="258"/>
            <ac:spMk id="3" creationId="{57272BC2-3603-BC29-209D-40BFFBE27F61}"/>
          </ac:spMkLst>
        </pc:spChg>
        <pc:spChg chg="mod">
          <ac:chgData name="Benjamin Irwin" userId="S::birwin@bdtrust.org::5fa7bd3c-63bf-43cd-ab9f-2789ee31a94a" providerId="AD" clId="Web-{4DCD7E69-9EDC-076E-56A8-2DFF807FDFD8}" dt="2023-09-08T13:44:59.839" v="186" actId="20577"/>
          <ac:spMkLst>
            <pc:docMk/>
            <pc:sldMk cId="2609631209" sldId="258"/>
            <ac:spMk id="5" creationId="{FA00247C-C194-B595-E49B-AA19776113FE}"/>
          </ac:spMkLst>
        </pc:spChg>
        <pc:spChg chg="mod">
          <ac:chgData name="Benjamin Irwin" userId="S::birwin@bdtrust.org::5fa7bd3c-63bf-43cd-ab9f-2789ee31a94a" providerId="AD" clId="Web-{4DCD7E69-9EDC-076E-56A8-2DFF807FDFD8}" dt="2023-09-08T13:45:29.433" v="192" actId="1076"/>
          <ac:spMkLst>
            <pc:docMk/>
            <pc:sldMk cId="2609631209" sldId="258"/>
            <ac:spMk id="6" creationId="{F1F47568-1A79-F720-A396-55911E73C2A2}"/>
          </ac:spMkLst>
        </pc:spChg>
        <pc:spChg chg="add del">
          <ac:chgData name="Benjamin Irwin" userId="S::birwin@bdtrust.org::5fa7bd3c-63bf-43cd-ab9f-2789ee31a94a" providerId="AD" clId="Web-{4DCD7E69-9EDC-076E-56A8-2DFF807FDFD8}" dt="2023-09-08T13:45:36.636" v="194"/>
          <ac:spMkLst>
            <pc:docMk/>
            <pc:sldMk cId="2609631209" sldId="258"/>
            <ac:spMk id="7" creationId="{09014144-DDC0-75C9-9788-B880C096F443}"/>
          </ac:spMkLst>
        </pc:spChg>
        <pc:spChg chg="add del mod">
          <ac:chgData name="Benjamin Irwin" userId="S::birwin@bdtrust.org::5fa7bd3c-63bf-43cd-ab9f-2789ee31a94a" providerId="AD" clId="Web-{4DCD7E69-9EDC-076E-56A8-2DFF807FDFD8}" dt="2023-09-08T13:46:07.010" v="198"/>
          <ac:spMkLst>
            <pc:docMk/>
            <pc:sldMk cId="2609631209" sldId="258"/>
            <ac:spMk id="9" creationId="{1901B75B-9003-54F8-5815-95A56794F73D}"/>
          </ac:spMkLst>
        </pc:spChg>
        <pc:spChg chg="add mod">
          <ac:chgData name="Benjamin Irwin" userId="S::birwin@bdtrust.org::5fa7bd3c-63bf-43cd-ab9f-2789ee31a94a" providerId="AD" clId="Web-{4DCD7E69-9EDC-076E-56A8-2DFF807FDFD8}" dt="2023-09-08T13:46:26.557" v="201" actId="14100"/>
          <ac:spMkLst>
            <pc:docMk/>
            <pc:sldMk cId="2609631209" sldId="258"/>
            <ac:spMk id="10" creationId="{E48DB9AA-9051-6382-E8CE-C2E2C4D3CCF9}"/>
          </ac:spMkLst>
        </pc:spChg>
      </pc:sldChg>
      <pc:sldChg chg="del">
        <pc:chgData name="Benjamin Irwin" userId="S::birwin@bdtrust.org::5fa7bd3c-63bf-43cd-ab9f-2789ee31a94a" providerId="AD" clId="Web-{4DCD7E69-9EDC-076E-56A8-2DFF807FDFD8}" dt="2023-09-08T13:44:30.371" v="182"/>
        <pc:sldMkLst>
          <pc:docMk/>
          <pc:sldMk cId="2565114662" sldId="259"/>
        </pc:sldMkLst>
      </pc:sldChg>
      <pc:sldChg chg="del">
        <pc:chgData name="Benjamin Irwin" userId="S::birwin@bdtrust.org::5fa7bd3c-63bf-43cd-ab9f-2789ee31a94a" providerId="AD" clId="Web-{4DCD7E69-9EDC-076E-56A8-2DFF807FDFD8}" dt="2023-09-08T13:44:06.824" v="174"/>
        <pc:sldMkLst>
          <pc:docMk/>
          <pc:sldMk cId="2888141739" sldId="261"/>
        </pc:sldMkLst>
      </pc:sldChg>
      <pc:sldChg chg="del ord">
        <pc:chgData name="Benjamin Irwin" userId="S::birwin@bdtrust.org::5fa7bd3c-63bf-43cd-ab9f-2789ee31a94a" providerId="AD" clId="Web-{4DCD7E69-9EDC-076E-56A8-2DFF807FDFD8}" dt="2023-09-08T13:44:31.543" v="183"/>
        <pc:sldMkLst>
          <pc:docMk/>
          <pc:sldMk cId="811653970" sldId="262"/>
        </pc:sldMkLst>
      </pc:sldChg>
      <pc:sldChg chg="addSp delSp modSp add replId">
        <pc:chgData name="Benjamin Irwin" userId="S::birwin@bdtrust.org::5fa7bd3c-63bf-43cd-ab9f-2789ee31a94a" providerId="AD" clId="Web-{4DCD7E69-9EDC-076E-56A8-2DFF807FDFD8}" dt="2023-09-08T13:44:01.387" v="173" actId="20577"/>
        <pc:sldMkLst>
          <pc:docMk/>
          <pc:sldMk cId="2201969910" sldId="263"/>
        </pc:sldMkLst>
        <pc:spChg chg="del">
          <ac:chgData name="Benjamin Irwin" userId="S::birwin@bdtrust.org::5fa7bd3c-63bf-43cd-ab9f-2789ee31a94a" providerId="AD" clId="Web-{4DCD7E69-9EDC-076E-56A8-2DFF807FDFD8}" dt="2023-09-08T13:43:49.730" v="169"/>
          <ac:spMkLst>
            <pc:docMk/>
            <pc:sldMk cId="2201969910" sldId="263"/>
            <ac:spMk id="2" creationId="{4BE91BDA-7D64-F20B-ABEB-3E6043F4AB0D}"/>
          </ac:spMkLst>
        </pc:spChg>
        <pc:spChg chg="del">
          <ac:chgData name="Benjamin Irwin" userId="S::birwin@bdtrust.org::5fa7bd3c-63bf-43cd-ab9f-2789ee31a94a" providerId="AD" clId="Web-{4DCD7E69-9EDC-076E-56A8-2DFF807FDFD8}" dt="2023-09-08T13:43:49.730" v="168"/>
          <ac:spMkLst>
            <pc:docMk/>
            <pc:sldMk cId="2201969910" sldId="263"/>
            <ac:spMk id="3" creationId="{57272BC2-3603-BC29-209D-40BFFBE27F61}"/>
          </ac:spMkLst>
        </pc:spChg>
        <pc:spChg chg="mod">
          <ac:chgData name="Benjamin Irwin" userId="S::birwin@bdtrust.org::5fa7bd3c-63bf-43cd-ab9f-2789ee31a94a" providerId="AD" clId="Web-{4DCD7E69-9EDC-076E-56A8-2DFF807FDFD8}" dt="2023-09-08T13:43:42.231" v="165" actId="20577"/>
          <ac:spMkLst>
            <pc:docMk/>
            <pc:sldMk cId="2201969910" sldId="263"/>
            <ac:spMk id="5" creationId="{FA00247C-C194-B595-E49B-AA19776113FE}"/>
          </ac:spMkLst>
        </pc:spChg>
        <pc:spChg chg="del">
          <ac:chgData name="Benjamin Irwin" userId="S::birwin@bdtrust.org::5fa7bd3c-63bf-43cd-ab9f-2789ee31a94a" providerId="AD" clId="Web-{4DCD7E69-9EDC-076E-56A8-2DFF807FDFD8}" dt="2023-09-08T13:43:49.730" v="167"/>
          <ac:spMkLst>
            <pc:docMk/>
            <pc:sldMk cId="2201969910" sldId="263"/>
            <ac:spMk id="6" creationId="{F1F47568-1A79-F720-A396-55911E73C2A2}"/>
          </ac:spMkLst>
        </pc:spChg>
        <pc:spChg chg="add mod">
          <ac:chgData name="Benjamin Irwin" userId="S::birwin@bdtrust.org::5fa7bd3c-63bf-43cd-ab9f-2789ee31a94a" providerId="AD" clId="Web-{4DCD7E69-9EDC-076E-56A8-2DFF807FDFD8}" dt="2023-09-08T13:44:01.387" v="173" actId="20577"/>
          <ac:spMkLst>
            <pc:docMk/>
            <pc:sldMk cId="2201969910" sldId="263"/>
            <ac:spMk id="8" creationId="{26DC110B-E3D1-564E-BDAA-723EED6D1A1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4A115-8DE8-4726-B97D-796CD7AE3E31}" type="datetimeFigureOut">
              <a:t>5/9/24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A3DD5-E500-40EA-BE13-222429F135D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46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CA3DD5-E500-40EA-BE13-222429F135D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108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178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7851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CA949D88-4BC2-F586-35E1-F508B3F5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C9C14AB-5B48-F2C2-1939-2BFDF3327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B0111AF-7B91-8C98-4CEF-850AEE8D5D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5/9/24</a:t>
            </a:fld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3F0299B-E79E-843A-32E6-C14E1F742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9D3B819-E359-11DC-C5A5-DE010BBEA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83B6E7-D028-10AD-FE1A-99ADACFF20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8202" r="772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58059FB-C0DA-5786-2434-1182E0B4966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3583" y="303322"/>
            <a:ext cx="1159625" cy="365125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F3F66F7-ABDF-E45D-AE58-C1C012C47747}"/>
              </a:ext>
            </a:extLst>
          </p:cNvPr>
          <p:cNvSpPr txBox="1">
            <a:spLocks/>
          </p:cNvSpPr>
          <p:nvPr userDrawn="1"/>
        </p:nvSpPr>
        <p:spPr>
          <a:xfrm>
            <a:off x="1524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GetFAFSAHelp.org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8F4EAF6-8CBC-EB57-E96E-EA60AB7BF172}"/>
              </a:ext>
            </a:extLst>
          </p:cNvPr>
          <p:cNvSpPr txBox="1">
            <a:spLocks/>
          </p:cNvSpPr>
          <p:nvPr userDrawn="1"/>
        </p:nvSpPr>
        <p:spPr>
          <a:xfrm>
            <a:off x="92964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0EA680-D336-4FF7-8B7A-9848BB0A1C32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‹#›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97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FD8C5770-C167-885C-2A97-C22380C9B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8D9A697-A779-D2BE-7E41-928DF3A45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D3D39C3-75C0-7A61-2798-31712AE000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5/9/24</a:t>
            </a:fld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185F02C-638D-361D-9AB0-D4674B86D7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5677BCB-72B0-CE4B-A424-EFF3AC251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87E882-D123-2F98-9271-93E7B1B8A1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8892" t="39628" r="29950" b="4809"/>
          <a:stretch/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395767A-015F-6032-A2E5-B05219DC9A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3583" y="317079"/>
            <a:ext cx="1159625" cy="365125"/>
          </a:xfrm>
          <a:prstGeom prst="rect">
            <a:avLst/>
          </a:prstGeom>
        </p:spPr>
      </p:pic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E53FDBC-CFFF-08EF-A4A7-410AA0348E41}"/>
              </a:ext>
            </a:extLst>
          </p:cNvPr>
          <p:cNvSpPr txBox="1">
            <a:spLocks/>
          </p:cNvSpPr>
          <p:nvPr userDrawn="1"/>
        </p:nvSpPr>
        <p:spPr>
          <a:xfrm>
            <a:off x="1524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GetFAFSAHelp.org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A58162F6-795E-EFDF-0B69-5509110494C1}"/>
              </a:ext>
            </a:extLst>
          </p:cNvPr>
          <p:cNvSpPr txBox="1">
            <a:spLocks/>
          </p:cNvSpPr>
          <p:nvPr userDrawn="1"/>
        </p:nvSpPr>
        <p:spPr>
          <a:xfrm>
            <a:off x="92964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0EA680-D336-4FF7-8B7A-9848BB0A1C32}" type="slidenum">
              <a:rPr lang="en-US" smtClean="0"/>
              <a:pPr algn="r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1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C1EEE12D-2C68-51E0-D77F-85EE5131C474}"/>
              </a:ext>
            </a:extLst>
          </p:cNvPr>
          <p:cNvSpPr/>
          <p:nvPr/>
        </p:nvSpPr>
        <p:spPr>
          <a:xfrm>
            <a:off x="0" y="5202037"/>
            <a:ext cx="6292466" cy="1369521"/>
          </a:xfrm>
          <a:custGeom>
            <a:avLst/>
            <a:gdLst>
              <a:gd name="connsiteX0" fmla="*/ 0 w 7083963"/>
              <a:gd name="connsiteY0" fmla="*/ 0 h 1539260"/>
              <a:gd name="connsiteX1" fmla="*/ 6286555 w 7083963"/>
              <a:gd name="connsiteY1" fmla="*/ 0 h 1539260"/>
              <a:gd name="connsiteX2" fmla="*/ 6286555 w 7083963"/>
              <a:gd name="connsiteY2" fmla="*/ 1403 h 1539260"/>
              <a:gd name="connsiteX3" fmla="*/ 6314333 w 7083963"/>
              <a:gd name="connsiteY3" fmla="*/ 0 h 1539260"/>
              <a:gd name="connsiteX4" fmla="*/ 7083963 w 7083963"/>
              <a:gd name="connsiteY4" fmla="*/ 769630 h 1539260"/>
              <a:gd name="connsiteX5" fmla="*/ 6314333 w 7083963"/>
              <a:gd name="connsiteY5" fmla="*/ 1539260 h 1539260"/>
              <a:gd name="connsiteX6" fmla="*/ 6286555 w 7083963"/>
              <a:gd name="connsiteY6" fmla="*/ 1537858 h 1539260"/>
              <a:gd name="connsiteX7" fmla="*/ 6286555 w 7083963"/>
              <a:gd name="connsiteY7" fmla="*/ 1539260 h 1539260"/>
              <a:gd name="connsiteX8" fmla="*/ 0 w 7083963"/>
              <a:gd name="connsiteY8" fmla="*/ 1539260 h 1539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83963" h="1539260">
                <a:moveTo>
                  <a:pt x="0" y="0"/>
                </a:moveTo>
                <a:lnTo>
                  <a:pt x="6286555" y="0"/>
                </a:lnTo>
                <a:lnTo>
                  <a:pt x="6286555" y="1403"/>
                </a:lnTo>
                <a:lnTo>
                  <a:pt x="6314333" y="0"/>
                </a:lnTo>
                <a:cubicBezTo>
                  <a:pt x="6739388" y="0"/>
                  <a:pt x="7083963" y="344575"/>
                  <a:pt x="7083963" y="769630"/>
                </a:cubicBezTo>
                <a:cubicBezTo>
                  <a:pt x="7083963" y="1194685"/>
                  <a:pt x="6739388" y="1539260"/>
                  <a:pt x="6314333" y="1539260"/>
                </a:cubicBezTo>
                <a:lnTo>
                  <a:pt x="6286555" y="1537858"/>
                </a:lnTo>
                <a:lnTo>
                  <a:pt x="6286555" y="1539260"/>
                </a:lnTo>
                <a:lnTo>
                  <a:pt x="0" y="1539260"/>
                </a:lnTo>
                <a:close/>
              </a:path>
            </a:pathLst>
          </a:custGeom>
          <a:solidFill>
            <a:srgbClr val="FFCF4D"/>
          </a:solidFill>
          <a:ln>
            <a:noFill/>
          </a:ln>
          <a:effectLst>
            <a:outerShdw blurRad="474366" dist="13566" dir="660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718193-9CB8-A52B-35CB-E4934E970FF2}"/>
              </a:ext>
            </a:extLst>
          </p:cNvPr>
          <p:cNvSpPr txBox="1"/>
          <p:nvPr/>
        </p:nvSpPr>
        <p:spPr>
          <a:xfrm>
            <a:off x="571513" y="-2391177"/>
            <a:ext cx="325835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chemeClr val="bg1">
                    <a:lumMod val="50000"/>
                  </a:schemeClr>
                </a:solidFill>
                <a:cs typeface="Calibri"/>
              </a:rPr>
              <a:t>[title slide]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0F0A94B3-B470-83F2-B7F5-B55F0465F7E2}"/>
              </a:ext>
            </a:extLst>
          </p:cNvPr>
          <p:cNvSpPr txBox="1">
            <a:spLocks/>
          </p:cNvSpPr>
          <p:nvPr/>
        </p:nvSpPr>
        <p:spPr>
          <a:xfrm>
            <a:off x="702906" y="1810137"/>
            <a:ext cx="6645818" cy="811821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>
                <a:latin typeface="Calibri"/>
                <a:ea typeface="Calibri"/>
                <a:cs typeface="Calibri"/>
              </a:rPr>
              <a:t>to get the FAFSA® done right.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27EE80-32C8-7684-467C-7DBC27CFE7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7355" y="351117"/>
            <a:ext cx="1621925" cy="642133"/>
          </a:xfrm>
          <a:prstGeom prst="rect">
            <a:avLst/>
          </a:prstGeom>
        </p:spPr>
      </p:pic>
      <p:sp>
        <p:nvSpPr>
          <p:cNvPr id="10" name="Title 7">
            <a:extLst>
              <a:ext uri="{FF2B5EF4-FFF2-40B4-BE49-F238E27FC236}">
                <a16:creationId xmlns:a16="http://schemas.microsoft.com/office/drawing/2014/main" id="{2B438889-08A5-1B5D-FECA-FE9738ECA801}"/>
              </a:ext>
            </a:extLst>
          </p:cNvPr>
          <p:cNvSpPr txBox="1">
            <a:spLocks/>
          </p:cNvSpPr>
          <p:nvPr/>
        </p:nvSpPr>
        <p:spPr>
          <a:xfrm>
            <a:off x="702906" y="1177099"/>
            <a:ext cx="6879080" cy="725555"/>
          </a:xfrm>
          <a:prstGeom prst="rect">
            <a:avLst/>
          </a:prstGeom>
        </p:spPr>
        <p:txBody>
          <a:bodyPr lIns="91440" tIns="45720" rIns="91440" bIns="4572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rgbClr val="FFCF4D"/>
                </a:solidFill>
                <a:latin typeface="Calibri"/>
                <a:cs typeface="Calibri"/>
              </a:rPr>
              <a:t>The answers you need</a:t>
            </a:r>
            <a:endParaRPr lang="en-US" sz="4000" b="1" dirty="0">
              <a:ea typeface="Calibri Light"/>
              <a:cs typeface="Calibri Ligh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9B982B-2A10-CB3F-1928-B5C9310E18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710" y="2627502"/>
            <a:ext cx="516378" cy="516378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B079C7A3-2116-5792-2EB0-DDF1ACC4695C}"/>
              </a:ext>
            </a:extLst>
          </p:cNvPr>
          <p:cNvSpPr txBox="1">
            <a:spLocks/>
          </p:cNvSpPr>
          <p:nvPr/>
        </p:nvSpPr>
        <p:spPr>
          <a:xfrm>
            <a:off x="1509438" y="2691468"/>
            <a:ext cx="5561939" cy="38844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Calibri"/>
                <a:ea typeface="Calibri"/>
                <a:cs typeface="Calibri"/>
              </a:rPr>
              <a:t>Instant answers, 24/7 by text or webchat </a:t>
            </a:r>
            <a:endParaRPr lang="en-US" sz="2000" dirty="0">
              <a:ea typeface="Calibri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A5E2BB4-7C69-DE27-5E6B-7B242507B8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1875" y="3405164"/>
            <a:ext cx="551159" cy="551159"/>
          </a:xfrm>
          <a:prstGeom prst="rect">
            <a:avLst/>
          </a:prstGeom>
        </p:spPr>
      </p:pic>
      <p:sp>
        <p:nvSpPr>
          <p:cNvPr id="28" name="Subtitle 2">
            <a:extLst>
              <a:ext uri="{FF2B5EF4-FFF2-40B4-BE49-F238E27FC236}">
                <a16:creationId xmlns:a16="http://schemas.microsoft.com/office/drawing/2014/main" id="{6BE8A655-A79F-C8BE-6FC1-33D0BF479111}"/>
              </a:ext>
            </a:extLst>
          </p:cNvPr>
          <p:cNvSpPr txBox="1">
            <a:spLocks/>
          </p:cNvSpPr>
          <p:nvPr/>
        </p:nvSpPr>
        <p:spPr>
          <a:xfrm>
            <a:off x="1509438" y="3494068"/>
            <a:ext cx="5561939" cy="373350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Calibri"/>
                <a:ea typeface="Calibri"/>
                <a:cs typeface="Calibri"/>
              </a:rPr>
              <a:t>Regular text reminders to help you stay on track</a:t>
            </a:r>
            <a:endParaRPr lang="en-US" dirty="0"/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C41E8F20-28A9-37B4-21B4-5644FE0341F5}"/>
              </a:ext>
            </a:extLst>
          </p:cNvPr>
          <p:cNvSpPr txBox="1">
            <a:spLocks/>
          </p:cNvSpPr>
          <p:nvPr/>
        </p:nvSpPr>
        <p:spPr>
          <a:xfrm>
            <a:off x="2013471" y="5444836"/>
            <a:ext cx="4411484" cy="8943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800" dirty="0">
                <a:solidFill>
                  <a:srgbClr val="142F61"/>
                </a:solidFill>
              </a:rPr>
              <a:t>Get started with Wyatt!</a:t>
            </a:r>
            <a:endParaRPr lang="en-US" sz="2800" dirty="0">
              <a:solidFill>
                <a:srgbClr val="142F61"/>
              </a:solidFill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18" name="Picture 17" descr="A cartoon of a phone&#10;&#10;Description automatically generated">
            <a:extLst>
              <a:ext uri="{FF2B5EF4-FFF2-40B4-BE49-F238E27FC236}">
                <a16:creationId xmlns:a16="http://schemas.microsoft.com/office/drawing/2014/main" id="{E000109D-8A7D-1F2B-5463-86FCE56054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014" y="403790"/>
            <a:ext cx="5213628" cy="64784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7BDD38-E7DA-1260-B236-BDC9A2F6E2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7077" y="4217606"/>
            <a:ext cx="551159" cy="551159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8AF50E3C-27D2-5167-3A69-DDE3936095D6}"/>
              </a:ext>
            </a:extLst>
          </p:cNvPr>
          <p:cNvSpPr txBox="1">
            <a:spLocks/>
          </p:cNvSpPr>
          <p:nvPr/>
        </p:nvSpPr>
        <p:spPr>
          <a:xfrm>
            <a:off x="1504640" y="4306510"/>
            <a:ext cx="5561939" cy="373350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Calibri"/>
                <a:ea typeface="Calibri"/>
                <a:cs typeface="Calibri"/>
              </a:rPr>
              <a:t>Free for students to use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5A656E0-3FEE-F2EF-EDC5-02A68B51E0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6905" y="5301201"/>
            <a:ext cx="1188535" cy="1188535"/>
          </a:xfrm>
          <a:prstGeom prst="rect">
            <a:avLst/>
          </a:prstGeom>
        </p:spPr>
      </p:pic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6FC8A9BB-A446-A6C1-456A-57261C9EF07E}"/>
              </a:ext>
            </a:extLst>
          </p:cNvPr>
          <p:cNvSpPr txBox="1">
            <a:spLocks/>
          </p:cNvSpPr>
          <p:nvPr/>
        </p:nvSpPr>
        <p:spPr>
          <a:xfrm>
            <a:off x="2049513" y="5974070"/>
            <a:ext cx="311031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solidFill>
                  <a:srgbClr val="000000"/>
                </a:solidFill>
              </a:rPr>
              <a:t>GetFAFSAHelp.org</a:t>
            </a:r>
            <a:r>
              <a:rPr lang="en-US" dirty="0">
                <a:solidFill>
                  <a:srgbClr val="000000"/>
                </a:solidFill>
              </a:rPr>
              <a:t>/NorthStar</a:t>
            </a:r>
          </a:p>
        </p:txBody>
      </p:sp>
    </p:spTree>
    <p:extLst>
      <p:ext uri="{BB962C8B-B14F-4D97-AF65-F5344CB8AC3E}">
        <p14:creationId xmlns:p14="http://schemas.microsoft.com/office/powerpoint/2010/main" val="285578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5E4435AC77344CAEB471F5E37E7C42" ma:contentTypeVersion="1173" ma:contentTypeDescription="Create a new document." ma:contentTypeScope="" ma:versionID="ec938883dda4a861f2439efdd3cb8186">
  <xsd:schema xmlns:xsd="http://www.w3.org/2001/XMLSchema" xmlns:xs="http://www.w3.org/2001/XMLSchema" xmlns:p="http://schemas.microsoft.com/office/2006/metadata/properties" xmlns:ns1="http://schemas.microsoft.com/sharepoint/v3" xmlns:ns2="4b0b74a6-036f-4e6a-bafe-71a1903ecf86" xmlns:ns3="61b39085-943e-4773-964e-cfb9f4e1bd78" targetNamespace="http://schemas.microsoft.com/office/2006/metadata/properties" ma:root="true" ma:fieldsID="27aedda0a3a66caa9a2f905a1285d9a5" ns1:_="" ns2:_="" ns3:_="">
    <xsd:import namespace="http://schemas.microsoft.com/sharepoint/v3"/>
    <xsd:import namespace="4b0b74a6-036f-4e6a-bafe-71a1903ecf86"/>
    <xsd:import namespace="61b39085-943e-4773-964e-cfb9f4e1bd78"/>
    <xsd:element name="properties">
      <xsd:complexType>
        <xsd:sequence>
          <xsd:element name="documentManagement">
            <xsd:complexType>
              <xsd:all>
                <xsd:element ref="ns3:_dlc_DocIdUrl" minOccurs="0"/>
                <xsd:element ref="ns2:Instructions" minOccurs="0"/>
                <xsd:element ref="ns2:a5ea00437f234d5aa7d48b7a4e410d3b" minOccurs="0"/>
                <xsd:element ref="ns3:TaxCatchAll" minOccurs="0"/>
                <xsd:element ref="ns3:TaxCatchAllLabel" minOccurs="0"/>
                <xsd:element ref="ns3:_dlc_DocId" minOccurs="0"/>
                <xsd:element ref="ns3:_dlc_DocIdPersistId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3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3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0b74a6-036f-4e6a-bafe-71a1903ecf86" elementFormDefault="qualified">
    <xsd:import namespace="http://schemas.microsoft.com/office/2006/documentManagement/types"/>
    <xsd:import namespace="http://schemas.microsoft.com/office/infopath/2007/PartnerControls"/>
    <xsd:element name="Instructions" ma:index="5" nillable="true" ma:displayName="Instructions" ma:format="Dropdown" ma:internalName="Instructions">
      <xsd:simpleType>
        <xsd:restriction base="dms:Text">
          <xsd:maxLength value="255"/>
        </xsd:restriction>
      </xsd:simpleType>
    </xsd:element>
    <xsd:element name="a5ea00437f234d5aa7d48b7a4e410d3b" ma:index="9" nillable="true" ma:taxonomy="true" ma:internalName="a5ea00437f234d5aa7d48b7a4e410d3b" ma:taxonomyFieldName="Tag" ma:displayName="Tag" ma:readOnly="false" ma:default="" ma:fieldId="{a5ea0043-7f23-4d5a-a7d4-8b7a4e410d3b}" ma:taxonomyMulti="true" ma:sspId="92fc6803-8ce3-4d8a-b63a-e5488cf14bb9" ma:termSetId="23377268-334b-4769-a315-88b40715f49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ediaServiceMetadata" ma:index="1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hidden="true" ma:internalName="MediaServiceKeyPoints" ma:readOnly="true">
      <xsd:simpleType>
        <xsd:restriction base="dms:Note"/>
      </xsd:simpleType>
    </xsd:element>
    <xsd:element name="MediaServiceOCR" ma:index="19" nillable="true" ma:displayName="Extracted Text" ma:hidden="true" ma:internalName="MediaServiceOCR" ma:readOnly="true">
      <xsd:simpleType>
        <xsd:restriction base="dms:Note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hidden="true" ma:internalName="MediaServiceLocation" ma:readOnly="true">
      <xsd:simpleType>
        <xsd:restriction base="dms:Text"/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6" nillable="true" ma:displayName="Length (seconds)" ma:hidden="true" ma:internalName="MediaLengthInSeconds" ma:readOnly="true">
      <xsd:simpleType>
        <xsd:restriction base="dms:Unknown"/>
      </xsd:simpleType>
    </xsd:element>
    <xsd:element name="lcf76f155ced4ddcb4097134ff3c332f" ma:index="28" nillable="true" ma:taxonomy="true" ma:internalName="lcf76f155ced4ddcb4097134ff3c332f" ma:taxonomyFieldName="MediaServiceImageTags" ma:displayName="Image Tags" ma:readOnly="false" ma:fieldId="{5cf76f15-5ced-4ddc-b409-7134ff3c332f}" ma:taxonomyMulti="true" ma:sspId="92fc6803-8ce3-4d8a-b63a-e5488cf14bb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b39085-943e-4773-964e-cfb9f4e1bd78" elementFormDefault="qualified">
    <xsd:import namespace="http://schemas.microsoft.com/office/2006/documentManagement/types"/>
    <xsd:import namespace="http://schemas.microsoft.com/office/infopath/2007/PartnerControls"/>
    <xsd:element name="_dlc_DocIdUrl" ma:index="3" nillable="true" ma:displayName="Document ID" ma:description="Permanent link to this document.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TaxCatchAll" ma:index="10" nillable="true" ma:displayName="Taxonomy Catch All Column" ma:hidden="true" ma:list="{a36efd30-b09d-4450-8eb4-04f2a0016d5d}" ma:internalName="TaxCatchAll" ma:readOnly="false" ma:showField="CatchAllData" ma:web="61b39085-943e-4773-964e-cfb9f4e1bd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1" nillable="true" ma:displayName="Taxonomy Catch All Column1" ma:hidden="true" ma:list="{a36efd30-b09d-4450-8eb4-04f2a0016d5d}" ma:internalName="TaxCatchAllLabel" ma:readOnly="false" ma:showField="CatchAllDataLabel" ma:web="61b39085-943e-4773-964e-cfb9f4e1bd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2" nillable="true" ma:displayName="Document ID Value" ma:description="The value of the document ID assigned to this item." ma:hidden="true" ma:internalName="_dlc_DocId" ma:readOnly="false">
      <xsd:simpleType>
        <xsd:restriction base="dms:Text"/>
      </xsd:simpleType>
    </xsd:element>
    <xsd:element name="_dlc_DocIdPersistId" ma:index="14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SharedWithUsers" ma:index="22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1b39085-943e-4773-964e-cfb9f4e1bd78" xsi:nil="true"/>
    <a5ea00437f234d5aa7d48b7a4e410d3b xmlns="4b0b74a6-036f-4e6a-bafe-71a1903ecf86">
      <Terms xmlns="http://schemas.microsoft.com/office/infopath/2007/PartnerControls"/>
    </a5ea00437f234d5aa7d48b7a4e410d3b>
    <lcf76f155ced4ddcb4097134ff3c332f xmlns="4b0b74a6-036f-4e6a-bafe-71a1903ecf86">
      <Terms xmlns="http://schemas.microsoft.com/office/infopath/2007/PartnerControls"/>
    </lcf76f155ced4ddcb4097134ff3c332f>
    <TaxCatchAllLabel xmlns="61b39085-943e-4773-964e-cfb9f4e1bd78" xsi:nil="true"/>
    <Instructions xmlns="4b0b74a6-036f-4e6a-bafe-71a1903ecf86" xsi:nil="true"/>
    <_dlc_DocId xmlns="61b39085-943e-4773-964e-cfb9f4e1bd78" xsi:nil="true"/>
    <_dlc_DocIdUrl xmlns="61b39085-943e-4773-964e-cfb9f4e1bd78">
      <Url xsi:nil="true"/>
      <Description xsi:nil="true"/>
    </_dlc_DocIdUrl>
    <_dlc_DocIdPersistId xmlns="61b39085-943e-4773-964e-cfb9f4e1bd78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AD55E41-CEB2-47D2-AB26-63A0AA2F41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b0b74a6-036f-4e6a-bafe-71a1903ecf86"/>
    <ds:schemaRef ds:uri="61b39085-943e-4773-964e-cfb9f4e1bd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8421218-8CBD-45C9-910B-AE9FB927E8C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B224B8-0E48-4763-86D3-DD6987F659B1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2D63A671-E317-4A94-B8BC-C39CA682AFEA}">
  <ds:schemaRefs>
    <ds:schemaRef ds:uri="http://www.w3.org/XML/1998/namespace"/>
    <ds:schemaRef ds:uri="4b0b74a6-036f-4e6a-bafe-71a1903ecf86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61b39085-943e-4773-964e-cfb9f4e1bd78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49</Words>
  <Application>Microsoft Macintosh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1_Custom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Kay Russell</cp:lastModifiedBy>
  <cp:revision>34</cp:revision>
  <dcterms:created xsi:type="dcterms:W3CDTF">2023-08-30T18:49:17Z</dcterms:created>
  <dcterms:modified xsi:type="dcterms:W3CDTF">2024-05-09T16:30:50Z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0x0101001F5E4435AC77344CAEB471F5E37E7C42</vt:lpwstr>
  </property>
  <property fmtid="{D5CDD505-2E9C-101B-9397-08002B2CF9AE}" pid="3" name="Tag">
    <vt:lpwstr/>
  </property>
  <property fmtid="{D5CDD505-2E9C-101B-9397-08002B2CF9AE}" pid="4" name="MediaServiceImageTags">
    <vt:lpwstr/>
  </property>
  <property fmtid="{D5CDD505-2E9C-101B-9397-08002B2CF9AE}" pid="5" name="Test">
    <vt:lpwstr/>
  </property>
  <property fmtid="{D5CDD505-2E9C-101B-9397-08002B2CF9AE}" pid="6" name="c1f283433f14468391698b2564682f3f">
    <vt:lpwstr/>
  </property>
</Properties>
</file>