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8_B46F74A2.xml" ContentType="application/vnd.ms-powerpoint.comment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86" r:id="rId6"/>
    <p:sldMasterId id="2147483691" r:id="rId7"/>
    <p:sldMasterId id="2147483672" r:id="rId8"/>
  </p:sldMasterIdLst>
  <p:notesMasterIdLst>
    <p:notesMasterId r:id="rId15"/>
  </p:notesMasterIdLst>
  <p:sldIdLst>
    <p:sldId id="263" r:id="rId9"/>
    <p:sldId id="258" r:id="rId10"/>
    <p:sldId id="257" r:id="rId11"/>
    <p:sldId id="264" r:id="rId12"/>
    <p:sldId id="259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D8F314-6622-30A0-5EB6-2129A8C6FDBA}" name="Kay Russell" initials="KR" userId="S::krussell@bdtrust.org::2e94b73d-4c33-4ebc-a9f3-2d232f3e29da" providerId="AD"/>
  <p188:author id="{C5183631-79A0-FA2F-AFC3-F59273FED9DF}" name="Elizabeth Lawler" initials="EL" userId="S::elawler@bdtrust.org::79bd5906-2cf6-4e84-8a06-cf7086896042" providerId="AD"/>
  <p188:author id="{53D6538C-A29C-609A-7D9B-D8AA7E5AC28A}" name="Benjamin Irwin" initials="BI" userId="S::birwin@bdtrust.org::5fa7bd3c-63bf-43cd-ab9f-2789ee31a94a" providerId="AD"/>
  <p188:author id="{44CC409A-544E-FEDC-B6BE-EA1DD63873E8}" name="Laura Keane" initials="LK" userId="S::lkeane@bdtrust.org::91092e2a-2aaf-486c-8d58-d18badf5deab" providerId="AD"/>
  <p188:author id="{3207EFDB-534E-1F7E-444B-B58194A9C523}" name="Lael Martinez" initials="LM" userId="S::lmartinez@bdtrust.org::e2486dcd-b76f-48a1-a6c6-32210c00a9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4D"/>
    <a:srgbClr val="3399E1"/>
    <a:srgbClr val="152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1F90A0-F5A0-2145-A4AC-77FDAC63851D}" v="11" dt="2024-05-10T16:31:54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77"/>
    <p:restoredTop sz="94694"/>
  </p:normalViewPr>
  <p:slideViewPr>
    <p:cSldViewPr snapToGrid="0">
      <p:cViewPr varScale="1">
        <p:scale>
          <a:sx n="93" d="100"/>
          <a:sy n="93" d="100"/>
        </p:scale>
        <p:origin x="248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y Russell" userId="2e94b73d-4c33-4ebc-a9f3-2d232f3e29da" providerId="ADAL" clId="{D628C0B9-BEA4-4643-964A-4EF78BB2EF2E}"/>
    <pc:docChg chg="undo custSel modSld modMainMaster">
      <pc:chgData name="Kay Russell" userId="2e94b73d-4c33-4ebc-a9f3-2d232f3e29da" providerId="ADAL" clId="{D628C0B9-BEA4-4643-964A-4EF78BB2EF2E}" dt="2024-05-09T15:58:12.168" v="18" actId="20577"/>
      <pc:docMkLst>
        <pc:docMk/>
      </pc:docMkLst>
      <pc:sldChg chg="modSp">
        <pc:chgData name="Kay Russell" userId="2e94b73d-4c33-4ebc-a9f3-2d232f3e29da" providerId="ADAL" clId="{D628C0B9-BEA4-4643-964A-4EF78BB2EF2E}" dt="2024-05-09T15:58:12.168" v="18" actId="20577"/>
        <pc:sldMkLst>
          <pc:docMk/>
          <pc:sldMk cId="2565114662" sldId="259"/>
        </pc:sldMkLst>
        <pc:spChg chg="mod">
          <ac:chgData name="Kay Russell" userId="2e94b73d-4c33-4ebc-a9f3-2d232f3e29da" providerId="ADAL" clId="{D628C0B9-BEA4-4643-964A-4EF78BB2EF2E}" dt="2024-05-09T15:58:12.168" v="18" actId="20577"/>
          <ac:spMkLst>
            <pc:docMk/>
            <pc:sldMk cId="2565114662" sldId="259"/>
            <ac:spMk id="9" creationId="{4C569693-77C9-F2F4-F50A-C1D39836FC71}"/>
          </ac:spMkLst>
        </pc:spChg>
      </pc:sldChg>
      <pc:sldChg chg="addSp delSp modSp mod delAnim modAnim">
        <pc:chgData name="Kay Russell" userId="2e94b73d-4c33-4ebc-a9f3-2d232f3e29da" providerId="ADAL" clId="{D628C0B9-BEA4-4643-964A-4EF78BB2EF2E}" dt="2024-05-09T15:58:00.988" v="12" actId="14826"/>
        <pc:sldMkLst>
          <pc:docMk/>
          <pc:sldMk cId="1298079502" sldId="260"/>
        </pc:sldMkLst>
        <pc:picChg chg="mod">
          <ac:chgData name="Kay Russell" userId="2e94b73d-4c33-4ebc-a9f3-2d232f3e29da" providerId="ADAL" clId="{D628C0B9-BEA4-4643-964A-4EF78BB2EF2E}" dt="2024-05-09T15:58:00.988" v="12" actId="14826"/>
          <ac:picMkLst>
            <pc:docMk/>
            <pc:sldMk cId="1298079502" sldId="260"/>
            <ac:picMk id="2" creationId="{2FAB69C9-DB9C-6694-01C2-F7E6EB01CAC1}"/>
          </ac:picMkLst>
        </pc:picChg>
        <pc:picChg chg="add mod">
          <ac:chgData name="Kay Russell" userId="2e94b73d-4c33-4ebc-a9f3-2d232f3e29da" providerId="ADAL" clId="{D628C0B9-BEA4-4643-964A-4EF78BB2EF2E}" dt="2024-05-09T15:57:56.019" v="11"/>
          <ac:picMkLst>
            <pc:docMk/>
            <pc:sldMk cId="1298079502" sldId="260"/>
            <ac:picMk id="3" creationId="{7A46BBD8-C3B0-6B39-3090-BCC194D06FCF}"/>
          </ac:picMkLst>
        </pc:picChg>
        <pc:picChg chg="del">
          <ac:chgData name="Kay Russell" userId="2e94b73d-4c33-4ebc-a9f3-2d232f3e29da" providerId="ADAL" clId="{D628C0B9-BEA4-4643-964A-4EF78BB2EF2E}" dt="2024-05-09T15:57:55.737" v="10" actId="478"/>
          <ac:picMkLst>
            <pc:docMk/>
            <pc:sldMk cId="1298079502" sldId="260"/>
            <ac:picMk id="16" creationId="{21DFECF4-5A58-5BAC-61ED-BB3923974C1A}"/>
          </ac:picMkLst>
        </pc:picChg>
      </pc:sldChg>
      <pc:sldMasterChg chg="modSp mod">
        <pc:chgData name="Kay Russell" userId="2e94b73d-4c33-4ebc-a9f3-2d232f3e29da" providerId="ADAL" clId="{D628C0B9-BEA4-4643-964A-4EF78BB2EF2E}" dt="2024-05-09T15:57:16.567" v="0"/>
        <pc:sldMasterMkLst>
          <pc:docMk/>
          <pc:sldMasterMk cId="2460954070" sldId="2147483660"/>
        </pc:sldMasterMkLst>
        <pc:spChg chg="mod">
          <ac:chgData name="Kay Russell" userId="2e94b73d-4c33-4ebc-a9f3-2d232f3e29da" providerId="ADAL" clId="{D628C0B9-BEA4-4643-964A-4EF78BB2EF2E}" dt="2024-05-09T15:57:16.567" v="0"/>
          <ac:spMkLst>
            <pc:docMk/>
            <pc:sldMasterMk cId="2460954070" sldId="2147483660"/>
            <ac:spMk id="12" creationId="{92BBDC3D-E550-7F9C-4D0D-4CEAE989EF4A}"/>
          </ac:spMkLst>
        </pc:spChg>
      </pc:sldMasterChg>
      <pc:sldMasterChg chg="modSp mod modSldLayout">
        <pc:chgData name="Kay Russell" userId="2e94b73d-4c33-4ebc-a9f3-2d232f3e29da" providerId="ADAL" clId="{D628C0B9-BEA4-4643-964A-4EF78BB2EF2E}" dt="2024-05-09T15:57:39.533" v="9" actId="1076"/>
        <pc:sldMasterMkLst>
          <pc:docMk/>
          <pc:sldMasterMk cId="2584710194" sldId="2147483672"/>
        </pc:sldMasterMkLst>
        <pc:spChg chg="mod">
          <ac:chgData name="Kay Russell" userId="2e94b73d-4c33-4ebc-a9f3-2d232f3e29da" providerId="ADAL" clId="{D628C0B9-BEA4-4643-964A-4EF78BB2EF2E}" dt="2024-05-09T15:57:26.687" v="2"/>
          <ac:spMkLst>
            <pc:docMk/>
            <pc:sldMasterMk cId="2584710194" sldId="2147483672"/>
            <ac:spMk id="9" creationId="{B7C767F2-A11D-06C7-28C4-92671059E808}"/>
          </ac:spMkLst>
        </pc:spChg>
        <pc:sldLayoutChg chg="addSp delSp modSp mod">
          <pc:chgData name="Kay Russell" userId="2e94b73d-4c33-4ebc-a9f3-2d232f3e29da" providerId="ADAL" clId="{D628C0B9-BEA4-4643-964A-4EF78BB2EF2E}" dt="2024-05-09T15:57:39.533" v="9" actId="1076"/>
          <pc:sldLayoutMkLst>
            <pc:docMk/>
            <pc:sldMasterMk cId="2584710194" sldId="2147483672"/>
            <pc:sldLayoutMk cId="2704532323" sldId="2147483673"/>
          </pc:sldLayoutMkLst>
          <pc:spChg chg="del">
            <ac:chgData name="Kay Russell" userId="2e94b73d-4c33-4ebc-a9f3-2d232f3e29da" providerId="ADAL" clId="{D628C0B9-BEA4-4643-964A-4EF78BB2EF2E}" dt="2024-05-09T15:57:36.796" v="5" actId="478"/>
            <ac:spMkLst>
              <pc:docMk/>
              <pc:sldMasterMk cId="2584710194" sldId="2147483672"/>
              <pc:sldLayoutMk cId="2704532323" sldId="2147483673"/>
              <ac:spMk id="4" creationId="{F2BC8861-89D5-F36A-D432-F687D5813942}"/>
            </ac:spMkLst>
          </pc:spChg>
          <pc:spChg chg="add del mod">
            <ac:chgData name="Kay Russell" userId="2e94b73d-4c33-4ebc-a9f3-2d232f3e29da" providerId="ADAL" clId="{D628C0B9-BEA4-4643-964A-4EF78BB2EF2E}" dt="2024-05-09T15:57:39.533" v="9" actId="1076"/>
            <ac:spMkLst>
              <pc:docMk/>
              <pc:sldMasterMk cId="2584710194" sldId="2147483672"/>
              <pc:sldLayoutMk cId="2704532323" sldId="2147483673"/>
              <ac:spMk id="6" creationId="{BE4EAF7E-9254-6F7A-756F-0F4C39A3ED24}"/>
            </ac:spMkLst>
          </pc:spChg>
        </pc:sldLayoutChg>
        <pc:sldLayoutChg chg="delSp mod">
          <pc:chgData name="Kay Russell" userId="2e94b73d-4c33-4ebc-a9f3-2d232f3e29da" providerId="ADAL" clId="{D628C0B9-BEA4-4643-964A-4EF78BB2EF2E}" dt="2024-05-09T15:57:35.254" v="4" actId="478"/>
          <pc:sldLayoutMkLst>
            <pc:docMk/>
            <pc:sldMasterMk cId="2584710194" sldId="2147483672"/>
            <pc:sldLayoutMk cId="2714846583" sldId="2147483684"/>
          </pc:sldLayoutMkLst>
          <pc:spChg chg="del">
            <ac:chgData name="Kay Russell" userId="2e94b73d-4c33-4ebc-a9f3-2d232f3e29da" providerId="ADAL" clId="{D628C0B9-BEA4-4643-964A-4EF78BB2EF2E}" dt="2024-05-09T15:57:35.254" v="4" actId="478"/>
            <ac:spMkLst>
              <pc:docMk/>
              <pc:sldMasterMk cId="2584710194" sldId="2147483672"/>
              <pc:sldLayoutMk cId="2714846583" sldId="2147483684"/>
              <ac:spMk id="3" creationId="{24E00C56-4020-F576-1F2D-C8D5D377B761}"/>
            </ac:spMkLst>
          </pc:spChg>
        </pc:sldLayoutChg>
        <pc:sldLayoutChg chg="delSp mod">
          <pc:chgData name="Kay Russell" userId="2e94b73d-4c33-4ebc-a9f3-2d232f3e29da" providerId="ADAL" clId="{D628C0B9-BEA4-4643-964A-4EF78BB2EF2E}" dt="2024-05-09T15:57:31.421" v="3" actId="478"/>
          <pc:sldLayoutMkLst>
            <pc:docMk/>
            <pc:sldMasterMk cId="2584710194" sldId="2147483672"/>
            <pc:sldLayoutMk cId="1567494280" sldId="2147483689"/>
          </pc:sldLayoutMkLst>
          <pc:spChg chg="del">
            <ac:chgData name="Kay Russell" userId="2e94b73d-4c33-4ebc-a9f3-2d232f3e29da" providerId="ADAL" clId="{D628C0B9-BEA4-4643-964A-4EF78BB2EF2E}" dt="2024-05-09T15:57:31.421" v="3" actId="478"/>
            <ac:spMkLst>
              <pc:docMk/>
              <pc:sldMasterMk cId="2584710194" sldId="2147483672"/>
              <pc:sldLayoutMk cId="1567494280" sldId="2147483689"/>
              <ac:spMk id="3" creationId="{24E00C56-4020-F576-1F2D-C8D5D377B761}"/>
            </ac:spMkLst>
          </pc:spChg>
        </pc:sldLayoutChg>
      </pc:sldMasterChg>
      <pc:sldMasterChg chg="modSp mod">
        <pc:chgData name="Kay Russell" userId="2e94b73d-4c33-4ebc-a9f3-2d232f3e29da" providerId="ADAL" clId="{D628C0B9-BEA4-4643-964A-4EF78BB2EF2E}" dt="2024-05-09T15:57:18.363" v="1"/>
        <pc:sldMasterMkLst>
          <pc:docMk/>
          <pc:sldMasterMk cId="315793179" sldId="2147483686"/>
        </pc:sldMasterMkLst>
        <pc:spChg chg="mod">
          <ac:chgData name="Kay Russell" userId="2e94b73d-4c33-4ebc-a9f3-2d232f3e29da" providerId="ADAL" clId="{D628C0B9-BEA4-4643-964A-4EF78BB2EF2E}" dt="2024-05-09T15:57:18.363" v="1"/>
          <ac:spMkLst>
            <pc:docMk/>
            <pc:sldMasterMk cId="315793179" sldId="2147483686"/>
            <ac:spMk id="12" creationId="{E5074AE7-0859-3AF1-2EF8-CCD4A94684FA}"/>
          </ac:spMkLst>
        </pc:spChg>
      </pc:sldMasterChg>
    </pc:docChg>
  </pc:docChgLst>
  <pc:docChgLst>
    <pc:chgData name="Laura Keane" userId="S::lkeane@bdtrust.org::91092e2a-2aaf-486c-8d58-d18badf5deab" providerId="AD" clId="Web-{45113656-F89B-70CA-70D0-168F29E49EDD}"/>
    <pc:docChg chg="mod">
      <pc:chgData name="Laura Keane" userId="S::lkeane@bdtrust.org::91092e2a-2aaf-486c-8d58-d18badf5deab" providerId="AD" clId="Web-{45113656-F89B-70CA-70D0-168F29E49EDD}" dt="2023-09-14T21:46:50.390" v="2"/>
      <pc:docMkLst>
        <pc:docMk/>
      </pc:docMkLst>
      <pc:sldChg chg="addCm">
        <pc:chgData name="Laura Keane" userId="S::lkeane@bdtrust.org::91092e2a-2aaf-486c-8d58-d18badf5deab" providerId="AD" clId="Web-{45113656-F89B-70CA-70D0-168F29E49EDD}" dt="2023-09-14T21:46:50.390" v="2"/>
        <pc:sldMkLst>
          <pc:docMk/>
          <pc:sldMk cId="2565114662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Keane" userId="S::lkeane@bdtrust.org::91092e2a-2aaf-486c-8d58-d18badf5deab" providerId="AD" clId="Web-{45113656-F89B-70CA-70D0-168F29E49EDD}" dt="2023-09-14T21:46:50.390" v="2"/>
              <pc2:cmMkLst xmlns:pc2="http://schemas.microsoft.com/office/powerpoint/2019/9/main/command">
                <pc:docMk/>
                <pc:sldMk cId="2565114662" sldId="259"/>
                <pc2:cmMk id="{CF351636-1969-41C8-ABFB-733B63686DC7}"/>
              </pc2:cmMkLst>
            </pc226:cmChg>
          </p:ext>
        </pc:extLst>
      </pc:sldChg>
      <pc:sldChg chg="addCm">
        <pc:chgData name="Laura Keane" userId="S::lkeane@bdtrust.org::91092e2a-2aaf-486c-8d58-d18badf5deab" providerId="AD" clId="Web-{45113656-F89B-70CA-70D0-168F29E49EDD}" dt="2023-09-14T21:41:36.571" v="1"/>
        <pc:sldMkLst>
          <pc:docMk/>
          <pc:sldMk cId="3027203234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Keane" userId="S::lkeane@bdtrust.org::91092e2a-2aaf-486c-8d58-d18badf5deab" providerId="AD" clId="Web-{45113656-F89B-70CA-70D0-168F29E49EDD}" dt="2023-09-14T21:41:36.571" v="1"/>
              <pc2:cmMkLst xmlns:pc2="http://schemas.microsoft.com/office/powerpoint/2019/9/main/command">
                <pc:docMk/>
                <pc:sldMk cId="3027203234" sldId="264"/>
                <pc2:cmMk id="{41E0A658-4FBB-46DF-9E59-E41C3AA6BE6B}"/>
              </pc2:cmMkLst>
            </pc226:cmChg>
          </p:ext>
        </pc:extLst>
      </pc:sldChg>
    </pc:docChg>
  </pc:docChgLst>
  <pc:docChgLst>
    <pc:chgData name="Laura Keane" userId="S::lkeane@bdtrust.org::91092e2a-2aaf-486c-8d58-d18badf5deab" providerId="AD" clId="Web-{70389788-7DCB-22B4-12D4-2ABADF864015}"/>
    <pc:docChg chg="">
      <pc:chgData name="Laura Keane" userId="S::lkeane@bdtrust.org::91092e2a-2aaf-486c-8d58-d18badf5deab" providerId="AD" clId="Web-{70389788-7DCB-22B4-12D4-2ABADF864015}" dt="2023-09-27T15:06:14.367" v="0"/>
      <pc:docMkLst>
        <pc:docMk/>
      </pc:docMkLst>
      <pc:sldChg chg="modCm">
        <pc:chgData name="Laura Keane" userId="S::lkeane@bdtrust.org::91092e2a-2aaf-486c-8d58-d18badf5deab" providerId="AD" clId="Web-{70389788-7DCB-22B4-12D4-2ABADF864015}" dt="2023-09-27T15:06:14.367" v="0"/>
        <pc:sldMkLst>
          <pc:docMk/>
          <pc:sldMk cId="2565114662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Laura Keane" userId="S::lkeane@bdtrust.org::91092e2a-2aaf-486c-8d58-d18badf5deab" providerId="AD" clId="Web-{70389788-7DCB-22B4-12D4-2ABADF864015}" dt="2023-09-27T15:06:14.367" v="0"/>
              <pc2:cmMkLst xmlns:pc2="http://schemas.microsoft.com/office/powerpoint/2019/9/main/command">
                <pc:docMk/>
                <pc:sldMk cId="2565114662" sldId="259"/>
                <pc2:cmMk id="{15E22A12-7051-C541-A778-FEC8628808EC}"/>
              </pc2:cmMkLst>
              <pc226:cmRplyChg chg="add">
                <pc226:chgData name="Laura Keane" userId="S::lkeane@bdtrust.org::91092e2a-2aaf-486c-8d58-d18badf5deab" providerId="AD" clId="Web-{70389788-7DCB-22B4-12D4-2ABADF864015}" dt="2023-09-27T15:06:14.367" v="0"/>
                <pc2:cmRplyMkLst xmlns:pc2="http://schemas.microsoft.com/office/powerpoint/2019/9/main/command">
                  <pc:docMk/>
                  <pc:sldMk cId="2565114662" sldId="259"/>
                  <pc2:cmMk id="{15E22A12-7051-C541-A778-FEC8628808EC}"/>
                  <pc2:cmRplyMk id="{B8676EB6-8FD2-4AD2-ACBA-31BE02D7C7AF}"/>
                </pc2:cmRplyMkLst>
              </pc226:cmRplyChg>
            </pc226:cmChg>
          </p:ext>
        </pc:extLst>
      </pc:sldChg>
    </pc:docChg>
  </pc:docChgLst>
  <pc:docChgLst>
    <pc:chgData name="Benjamin Irwin" userId="S::birwin@bdtrust.org::5fa7bd3c-63bf-43cd-ab9f-2789ee31a94a" providerId="AD" clId="Web-{39067A64-0097-13EF-F8ED-3EAD4FE544DF}"/>
    <pc:docChg chg="modSld">
      <pc:chgData name="Benjamin Irwin" userId="S::birwin@bdtrust.org::5fa7bd3c-63bf-43cd-ab9f-2789ee31a94a" providerId="AD" clId="Web-{39067A64-0097-13EF-F8ED-3EAD4FE544DF}" dt="2024-04-12T14:39:04.961" v="57" actId="1076"/>
      <pc:docMkLst>
        <pc:docMk/>
      </pc:docMkLst>
      <pc:sldChg chg="modSp">
        <pc:chgData name="Benjamin Irwin" userId="S::birwin@bdtrust.org::5fa7bd3c-63bf-43cd-ab9f-2789ee31a94a" providerId="AD" clId="Web-{39067A64-0097-13EF-F8ED-3EAD4FE544DF}" dt="2024-04-12T14:36:31.238" v="2" actId="20577"/>
        <pc:sldMkLst>
          <pc:docMk/>
          <pc:sldMk cId="4116519890" sldId="257"/>
        </pc:sldMkLst>
        <pc:spChg chg="mod">
          <ac:chgData name="Benjamin Irwin" userId="S::birwin@bdtrust.org::5fa7bd3c-63bf-43cd-ab9f-2789ee31a94a" providerId="AD" clId="Web-{39067A64-0097-13EF-F8ED-3EAD4FE544DF}" dt="2024-04-12T14:36:31.238" v="2" actId="20577"/>
          <ac:spMkLst>
            <pc:docMk/>
            <pc:sldMk cId="4116519890" sldId="257"/>
            <ac:spMk id="9" creationId="{34495C26-7FFB-4E74-87E7-79A06D1AC586}"/>
          </ac:spMkLst>
        </pc:spChg>
      </pc:sldChg>
      <pc:sldChg chg="modSp">
        <pc:chgData name="Benjamin Irwin" userId="S::birwin@bdtrust.org::5fa7bd3c-63bf-43cd-ab9f-2789ee31a94a" providerId="AD" clId="Web-{39067A64-0097-13EF-F8ED-3EAD4FE544DF}" dt="2024-04-12T14:38:27.632" v="55" actId="20577"/>
        <pc:sldMkLst>
          <pc:docMk/>
          <pc:sldMk cId="2565114662" sldId="259"/>
        </pc:sldMkLst>
        <pc:spChg chg="mod">
          <ac:chgData name="Benjamin Irwin" userId="S::birwin@bdtrust.org::5fa7bd3c-63bf-43cd-ab9f-2789ee31a94a" providerId="AD" clId="Web-{39067A64-0097-13EF-F8ED-3EAD4FE544DF}" dt="2024-04-12T14:38:27.632" v="55" actId="20577"/>
          <ac:spMkLst>
            <pc:docMk/>
            <pc:sldMk cId="2565114662" sldId="259"/>
            <ac:spMk id="9" creationId="{4C569693-77C9-F2F4-F50A-C1D39836FC71}"/>
          </ac:spMkLst>
        </pc:spChg>
      </pc:sldChg>
      <pc:sldChg chg="delSp modSp delAnim">
        <pc:chgData name="Benjamin Irwin" userId="S::birwin@bdtrust.org::5fa7bd3c-63bf-43cd-ab9f-2789ee31a94a" providerId="AD" clId="Web-{39067A64-0097-13EF-F8ED-3EAD4FE544DF}" dt="2024-04-12T14:39:04.961" v="57" actId="1076"/>
        <pc:sldMkLst>
          <pc:docMk/>
          <pc:sldMk cId="1298079502" sldId="260"/>
        </pc:sldMkLst>
        <pc:spChg chg="del">
          <ac:chgData name="Benjamin Irwin" userId="S::birwin@bdtrust.org::5fa7bd3c-63bf-43cd-ab9f-2789ee31a94a" providerId="AD" clId="Web-{39067A64-0097-13EF-F8ED-3EAD4FE544DF}" dt="2024-04-12T14:38:33.148" v="56"/>
          <ac:spMkLst>
            <pc:docMk/>
            <pc:sldMk cId="1298079502" sldId="260"/>
            <ac:spMk id="15" creationId="{B9D70128-CCF0-B296-FE40-AF86638BEB9F}"/>
          </ac:spMkLst>
        </pc:spChg>
        <pc:picChg chg="mod">
          <ac:chgData name="Benjamin Irwin" userId="S::birwin@bdtrust.org::5fa7bd3c-63bf-43cd-ab9f-2789ee31a94a" providerId="AD" clId="Web-{39067A64-0097-13EF-F8ED-3EAD4FE544DF}" dt="2024-04-12T14:39:04.961" v="57" actId="1076"/>
          <ac:picMkLst>
            <pc:docMk/>
            <pc:sldMk cId="1298079502" sldId="260"/>
            <ac:picMk id="2" creationId="{2FAB69C9-DB9C-6694-01C2-F7E6EB01CAC1}"/>
          </ac:picMkLst>
        </pc:picChg>
      </pc:sldChg>
    </pc:docChg>
  </pc:docChgLst>
  <pc:docChgLst>
    <pc:chgData name="Benjamin Irwin" userId="S::birwin@bdtrust.org::5fa7bd3c-63bf-43cd-ab9f-2789ee31a94a" providerId="AD" clId="Web-{68B3E66F-8E56-169F-E38D-7CE737984629}"/>
    <pc:docChg chg="modSld">
      <pc:chgData name="Benjamin Irwin" userId="S::birwin@bdtrust.org::5fa7bd3c-63bf-43cd-ab9f-2789ee31a94a" providerId="AD" clId="Web-{68B3E66F-8E56-169F-E38D-7CE737984629}" dt="2023-10-03T17:28:54.221" v="25" actId="20577"/>
      <pc:docMkLst>
        <pc:docMk/>
      </pc:docMkLst>
      <pc:sldChg chg="modSp">
        <pc:chgData name="Benjamin Irwin" userId="S::birwin@bdtrust.org::5fa7bd3c-63bf-43cd-ab9f-2789ee31a94a" providerId="AD" clId="Web-{68B3E66F-8E56-169F-E38D-7CE737984629}" dt="2023-10-03T17:28:54.221" v="25" actId="20577"/>
        <pc:sldMkLst>
          <pc:docMk/>
          <pc:sldMk cId="4116519890" sldId="257"/>
        </pc:sldMkLst>
        <pc:spChg chg="mod">
          <ac:chgData name="Benjamin Irwin" userId="S::birwin@bdtrust.org::5fa7bd3c-63bf-43cd-ab9f-2789ee31a94a" providerId="AD" clId="Web-{68B3E66F-8E56-169F-E38D-7CE737984629}" dt="2023-10-03T17:28:54.221" v="25" actId="20577"/>
          <ac:spMkLst>
            <pc:docMk/>
            <pc:sldMk cId="4116519890" sldId="257"/>
            <ac:spMk id="9" creationId="{34495C26-7FFB-4E74-87E7-79A06D1AC586}"/>
          </ac:spMkLst>
        </pc:spChg>
      </pc:sldChg>
    </pc:docChg>
  </pc:docChgLst>
  <pc:docChgLst>
    <pc:chgData name="Benjamin Irwin" userId="S::birwin@bdtrust.org::5fa7bd3c-63bf-43cd-ab9f-2789ee31a94a" providerId="AD" clId="Web-{B2763421-665A-9127-A128-2AFA4D7075A6}"/>
    <pc:docChg chg="modSld">
      <pc:chgData name="Benjamin Irwin" userId="S::birwin@bdtrust.org::5fa7bd3c-63bf-43cd-ab9f-2789ee31a94a" providerId="AD" clId="Web-{B2763421-665A-9127-A128-2AFA4D7075A6}" dt="2024-01-02T18:47:31.305" v="3" actId="20577"/>
      <pc:docMkLst>
        <pc:docMk/>
      </pc:docMkLst>
      <pc:sldChg chg="modSp">
        <pc:chgData name="Benjamin Irwin" userId="S::birwin@bdtrust.org::5fa7bd3c-63bf-43cd-ab9f-2789ee31a94a" providerId="AD" clId="Web-{B2763421-665A-9127-A128-2AFA4D7075A6}" dt="2024-01-02T18:47:31.305" v="3" actId="20577"/>
        <pc:sldMkLst>
          <pc:docMk/>
          <pc:sldMk cId="4116519890" sldId="257"/>
        </pc:sldMkLst>
        <pc:spChg chg="mod">
          <ac:chgData name="Benjamin Irwin" userId="S::birwin@bdtrust.org::5fa7bd3c-63bf-43cd-ab9f-2789ee31a94a" providerId="AD" clId="Web-{B2763421-665A-9127-A128-2AFA4D7075A6}" dt="2024-01-02T18:47:31.305" v="3" actId="20577"/>
          <ac:spMkLst>
            <pc:docMk/>
            <pc:sldMk cId="4116519890" sldId="257"/>
            <ac:spMk id="9" creationId="{34495C26-7FFB-4E74-87E7-79A06D1AC586}"/>
          </ac:spMkLst>
        </pc:spChg>
      </pc:sldChg>
    </pc:docChg>
  </pc:docChgLst>
  <pc:docChgLst>
    <pc:chgData name="Benjamin Irwin" userId="S::birwin@bdtrust.org::5fa7bd3c-63bf-43cd-ab9f-2789ee31a94a" providerId="AD" clId="Web-{661D1923-1F87-B4E0-2D03-C7A8D6207AC9}"/>
    <pc:docChg chg="">
      <pc:chgData name="Benjamin Irwin" userId="S::birwin@bdtrust.org::5fa7bd3c-63bf-43cd-ab9f-2789ee31a94a" providerId="AD" clId="Web-{661D1923-1F87-B4E0-2D03-C7A8D6207AC9}" dt="2024-05-09T13:01:34.012" v="1"/>
      <pc:docMkLst>
        <pc:docMk/>
      </pc:docMkLst>
      <pc:sldChg chg="modCm">
        <pc:chgData name="Benjamin Irwin" userId="S::birwin@bdtrust.org::5fa7bd3c-63bf-43cd-ab9f-2789ee31a94a" providerId="AD" clId="Web-{661D1923-1F87-B4E0-2D03-C7A8D6207AC9}" dt="2024-05-09T13:01:34.012" v="1"/>
        <pc:sldMkLst>
          <pc:docMk/>
          <pc:sldMk cId="1298079502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Benjamin Irwin" userId="S::birwin@bdtrust.org::5fa7bd3c-63bf-43cd-ab9f-2789ee31a94a" providerId="AD" clId="Web-{661D1923-1F87-B4E0-2D03-C7A8D6207AC9}" dt="2024-05-09T13:01:34.012" v="1"/>
              <pc2:cmMkLst xmlns:pc2="http://schemas.microsoft.com/office/powerpoint/2019/9/main/command">
                <pc:docMk/>
                <pc:sldMk cId="1298079502" sldId="260"/>
                <pc2:cmMk id="{2B6C4611-1A80-4D63-80C6-55AF45ED832B}"/>
              </pc2:cmMkLst>
              <pc226:cmRplyChg chg="add">
                <pc226:chgData name="Benjamin Irwin" userId="S::birwin@bdtrust.org::5fa7bd3c-63bf-43cd-ab9f-2789ee31a94a" providerId="AD" clId="Web-{661D1923-1F87-B4E0-2D03-C7A8D6207AC9}" dt="2024-05-09T13:01:31.215" v="0"/>
                <pc2:cmRplyMkLst xmlns:pc2="http://schemas.microsoft.com/office/powerpoint/2019/9/main/command">
                  <pc:docMk/>
                  <pc:sldMk cId="1298079502" sldId="260"/>
                  <pc2:cmMk id="{2B6C4611-1A80-4D63-80C6-55AF45ED832B}"/>
                  <pc2:cmRplyMk id="{BDFB2789-0703-40A4-A702-7C0662C631B9}"/>
                </pc2:cmRplyMkLst>
              </pc226:cmRplyChg>
            </pc226:cmChg>
          </p:ext>
        </pc:extLst>
      </pc:sldChg>
    </pc:docChg>
  </pc:docChgLst>
  <pc:docChgLst>
    <pc:chgData name="Elizabeth Lawler" userId="S::elawler@bdtrust.org::79bd5906-2cf6-4e84-8a06-cf7086896042" providerId="AD" clId="Web-{AB5D1B68-0D42-FF0D-FC0C-A6D96FD47FB7}"/>
    <pc:docChg chg="modSld">
      <pc:chgData name="Elizabeth Lawler" userId="S::elawler@bdtrust.org::79bd5906-2cf6-4e84-8a06-cf7086896042" providerId="AD" clId="Web-{AB5D1B68-0D42-FF0D-FC0C-A6D96FD47FB7}" dt="2023-09-15T17:15:45.265" v="11" actId="1076"/>
      <pc:docMkLst>
        <pc:docMk/>
      </pc:docMkLst>
      <pc:sldChg chg="addSp delSp modSp addAnim delAnim modAnim">
        <pc:chgData name="Elizabeth Lawler" userId="S::elawler@bdtrust.org::79bd5906-2cf6-4e84-8a06-cf7086896042" providerId="AD" clId="Web-{AB5D1B68-0D42-FF0D-FC0C-A6D96FD47FB7}" dt="2023-09-15T17:13:21.279" v="9"/>
        <pc:sldMkLst>
          <pc:docMk/>
          <pc:sldMk cId="1298079502" sldId="260"/>
        </pc:sldMkLst>
        <pc:picChg chg="add mod">
          <ac:chgData name="Elizabeth Lawler" userId="S::elawler@bdtrust.org::79bd5906-2cf6-4e84-8a06-cf7086896042" providerId="AD" clId="Web-{AB5D1B68-0D42-FF0D-FC0C-A6D96FD47FB7}" dt="2023-09-15T16:58:24.490" v="6" actId="1076"/>
          <ac:picMkLst>
            <pc:docMk/>
            <pc:sldMk cId="1298079502" sldId="260"/>
            <ac:picMk id="2" creationId="{2FAB69C9-DB9C-6694-01C2-F7E6EB01CAC1}"/>
          </ac:picMkLst>
        </pc:picChg>
        <pc:picChg chg="del">
          <ac:chgData name="Elizabeth Lawler" userId="S::elawler@bdtrust.org::79bd5906-2cf6-4e84-8a06-cf7086896042" providerId="AD" clId="Web-{AB5D1B68-0D42-FF0D-FC0C-A6D96FD47FB7}" dt="2023-09-15T16:58:16.084" v="2"/>
          <ac:picMkLst>
            <pc:docMk/>
            <pc:sldMk cId="1298079502" sldId="260"/>
            <ac:picMk id="17" creationId="{76A39E0E-4C76-92B8-8B82-7C8651B9D689}"/>
          </ac:picMkLst>
        </pc:picChg>
      </pc:sldChg>
      <pc:sldChg chg="modSp">
        <pc:chgData name="Elizabeth Lawler" userId="S::elawler@bdtrust.org::79bd5906-2cf6-4e84-8a06-cf7086896042" providerId="AD" clId="Web-{AB5D1B68-0D42-FF0D-FC0C-A6D96FD47FB7}" dt="2023-09-15T17:15:45.265" v="11" actId="1076"/>
        <pc:sldMkLst>
          <pc:docMk/>
          <pc:sldMk cId="3027203234" sldId="264"/>
        </pc:sldMkLst>
        <pc:spChg chg="mod">
          <ac:chgData name="Elizabeth Lawler" userId="S::elawler@bdtrust.org::79bd5906-2cf6-4e84-8a06-cf7086896042" providerId="AD" clId="Web-{AB5D1B68-0D42-FF0D-FC0C-A6D96FD47FB7}" dt="2023-09-15T17:15:45.265" v="11" actId="1076"/>
          <ac:spMkLst>
            <pc:docMk/>
            <pc:sldMk cId="3027203234" sldId="264"/>
            <ac:spMk id="2" creationId="{6374F09B-49B9-B793-A64E-D7761D309F3B}"/>
          </ac:spMkLst>
        </pc:spChg>
      </pc:sldChg>
    </pc:docChg>
  </pc:docChgLst>
  <pc:docChgLst>
    <pc:chgData name="Kay Russell" userId="S::krussell@bdtrust.org::2e94b73d-4c33-4ebc-a9f3-2d232f3e29da" providerId="AD" clId="Web-{708FF68B-B588-8288-480C-02D3FCFEC5C8}"/>
    <pc:docChg chg="mod modSld">
      <pc:chgData name="Kay Russell" userId="S::krussell@bdtrust.org::2e94b73d-4c33-4ebc-a9f3-2d232f3e29da" providerId="AD" clId="Web-{708FF68B-B588-8288-480C-02D3FCFEC5C8}" dt="2023-09-27T21:03:08.414" v="11"/>
      <pc:docMkLst>
        <pc:docMk/>
      </pc:docMkLst>
      <pc:sldChg chg="modSp modCm">
        <pc:chgData name="Kay Russell" userId="S::krussell@bdtrust.org::2e94b73d-4c33-4ebc-a9f3-2d232f3e29da" providerId="AD" clId="Web-{708FF68B-B588-8288-480C-02D3FCFEC5C8}" dt="2023-09-27T21:03:08.414" v="11"/>
        <pc:sldMkLst>
          <pc:docMk/>
          <pc:sldMk cId="2565114662" sldId="259"/>
        </pc:sldMkLst>
        <pc:picChg chg="mod">
          <ac:chgData name="Kay Russell" userId="S::krussell@bdtrust.org::2e94b73d-4c33-4ebc-a9f3-2d232f3e29da" providerId="AD" clId="Web-{708FF68B-B588-8288-480C-02D3FCFEC5C8}" dt="2023-09-27T21:02:36.148" v="10" actId="1076"/>
          <ac:picMkLst>
            <pc:docMk/>
            <pc:sldMk cId="2565114662" sldId="259"/>
            <ac:picMk id="3" creationId="{37979D0C-BD5D-C157-6F3C-9E1BF3187B60}"/>
          </ac:picMkLst>
        </pc:picChg>
        <pc:picChg chg="mod">
          <ac:chgData name="Kay Russell" userId="S::krussell@bdtrust.org::2e94b73d-4c33-4ebc-a9f3-2d232f3e29da" providerId="AD" clId="Web-{708FF68B-B588-8288-480C-02D3FCFEC5C8}" dt="2023-09-27T21:02:19.803" v="3" actId="1076"/>
          <ac:picMkLst>
            <pc:docMk/>
            <pc:sldMk cId="2565114662" sldId="259"/>
            <ac:picMk id="8" creationId="{4E24B1E2-0508-AE3F-B93A-EA96E1B86FE2}"/>
          </ac:picMkLst>
        </pc:picChg>
        <pc:picChg chg="mod">
          <ac:chgData name="Kay Russell" userId="S::krussell@bdtrust.org::2e94b73d-4c33-4ebc-a9f3-2d232f3e29da" providerId="AD" clId="Web-{708FF68B-B588-8288-480C-02D3FCFEC5C8}" dt="2023-09-27T21:02:19.819" v="4" actId="1076"/>
          <ac:picMkLst>
            <pc:docMk/>
            <pc:sldMk cId="2565114662" sldId="259"/>
            <ac:picMk id="17" creationId="{C8F1AF05-1E4B-D805-D2C9-2D24352FFF44}"/>
          </ac:picMkLst>
        </pc:picChg>
        <pc:picChg chg="mod">
          <ac:chgData name="Kay Russell" userId="S::krussell@bdtrust.org::2e94b73d-4c33-4ebc-a9f3-2d232f3e29da" providerId="AD" clId="Web-{708FF68B-B588-8288-480C-02D3FCFEC5C8}" dt="2023-09-27T21:02:19.819" v="5" actId="1076"/>
          <ac:picMkLst>
            <pc:docMk/>
            <pc:sldMk cId="2565114662" sldId="259"/>
            <ac:picMk id="19" creationId="{BFFAC5E1-3DDE-BFDB-6C39-5E800589615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ay Russell" userId="S::krussell@bdtrust.org::2e94b73d-4c33-4ebc-a9f3-2d232f3e29da" providerId="AD" clId="Web-{708FF68B-B588-8288-480C-02D3FCFEC5C8}" dt="2023-09-27T21:03:08.414" v="11"/>
              <pc2:cmMkLst xmlns:pc2="http://schemas.microsoft.com/office/powerpoint/2019/9/main/command">
                <pc:docMk/>
                <pc:sldMk cId="2565114662" sldId="259"/>
                <pc2:cmMk id="{15E22A12-7051-C541-A778-FEC8628808EC}"/>
              </pc2:cmMkLst>
              <pc226:cmRplyChg chg="add">
                <pc226:chgData name="Kay Russell" userId="S::krussell@bdtrust.org::2e94b73d-4c33-4ebc-a9f3-2d232f3e29da" providerId="AD" clId="Web-{708FF68B-B588-8288-480C-02D3FCFEC5C8}" dt="2023-09-27T21:03:08.414" v="11"/>
                <pc2:cmRplyMkLst xmlns:pc2="http://schemas.microsoft.com/office/powerpoint/2019/9/main/command">
                  <pc:docMk/>
                  <pc:sldMk cId="2565114662" sldId="259"/>
                  <pc2:cmMk id="{15E22A12-7051-C541-A778-FEC8628808EC}"/>
                  <pc2:cmRplyMk id="{34110179-82C0-4B24-B047-6795DE8DDD63}"/>
                </pc2:cmRplyMkLst>
              </pc226:cmRplyChg>
              <pc226:cmRplyChg chg="mod modRxn">
                <pc226:chgData name="Kay Russell" userId="S::krussell@bdtrust.org::2e94b73d-4c33-4ebc-a9f3-2d232f3e29da" providerId="AD" clId="Web-{708FF68B-B588-8288-480C-02D3FCFEC5C8}" dt="2023-09-27T20:53:20.787" v="1"/>
                <pc2:cmRplyMkLst xmlns:pc2="http://schemas.microsoft.com/office/powerpoint/2019/9/main/command">
                  <pc:docMk/>
                  <pc:sldMk cId="2565114662" sldId="259"/>
                  <pc2:cmMk id="{15E22A12-7051-C541-A778-FEC8628808EC}"/>
                  <pc2:cmRplyMk id="{F9BE709F-9A50-40EF-982E-E63AEFEB4E73}"/>
                </pc2:cmRplyMkLst>
              </pc226:cmRplyChg>
            </pc226:cmChg>
          </p:ext>
        </pc:extLst>
      </pc:sldChg>
    </pc:docChg>
  </pc:docChgLst>
  <pc:docChgLst>
    <pc:chgData name="Benjamin Irwin" userId="S::birwin@bdtrust.org::5fa7bd3c-63bf-43cd-ab9f-2789ee31a94a" providerId="AD" clId="Web-{880F84AD-0134-F42D-F7D9-07AB4CBE3018}"/>
    <pc:docChg chg="modSld">
      <pc:chgData name="Benjamin Irwin" userId="S::birwin@bdtrust.org::5fa7bd3c-63bf-43cd-ab9f-2789ee31a94a" providerId="AD" clId="Web-{880F84AD-0134-F42D-F7D9-07AB4CBE3018}" dt="2023-09-08T13:46:03.375" v="1" actId="1076"/>
      <pc:docMkLst>
        <pc:docMk/>
      </pc:docMkLst>
      <pc:sldChg chg="modSp">
        <pc:chgData name="Benjamin Irwin" userId="S::birwin@bdtrust.org::5fa7bd3c-63bf-43cd-ab9f-2789ee31a94a" providerId="AD" clId="Web-{880F84AD-0134-F42D-F7D9-07AB4CBE3018}" dt="2023-09-08T13:46:03.375" v="1" actId="1076"/>
        <pc:sldMkLst>
          <pc:docMk/>
          <pc:sldMk cId="2565114662" sldId="259"/>
        </pc:sldMkLst>
        <pc:spChg chg="mod">
          <ac:chgData name="Benjamin Irwin" userId="S::birwin@bdtrust.org::5fa7bd3c-63bf-43cd-ab9f-2789ee31a94a" providerId="AD" clId="Web-{880F84AD-0134-F42D-F7D9-07AB4CBE3018}" dt="2023-09-08T13:46:03.375" v="1" actId="1076"/>
          <ac:spMkLst>
            <pc:docMk/>
            <pc:sldMk cId="2565114662" sldId="259"/>
            <ac:spMk id="7" creationId="{0438064D-ED9B-CE73-6E70-F6A1A1429FF3}"/>
          </ac:spMkLst>
        </pc:spChg>
      </pc:sldChg>
    </pc:docChg>
  </pc:docChgLst>
  <pc:docChgLst>
    <pc:chgData name="Elizabeth Lawler" userId="79bd5906-2cf6-4e84-8a06-cf7086896042" providerId="ADAL" clId="{572E81DD-04B0-6E4B-8EC5-AFC4467CBB51}"/>
    <pc:docChg chg="undo custSel addSld delSld modSld addMainMaster delMainMaster modMainMaster">
      <pc:chgData name="Elizabeth Lawler" userId="79bd5906-2cf6-4e84-8a06-cf7086896042" providerId="ADAL" clId="{572E81DD-04B0-6E4B-8EC5-AFC4467CBB51}" dt="2023-09-19T18:56:19.803" v="1936" actId="207"/>
      <pc:docMkLst>
        <pc:docMk/>
      </pc:docMkLst>
      <pc:sldChg chg="del">
        <pc:chgData name="Elizabeth Lawler" userId="79bd5906-2cf6-4e84-8a06-cf7086896042" providerId="ADAL" clId="{572E81DD-04B0-6E4B-8EC5-AFC4467CBB51}" dt="2023-09-12T19:53:03.491" v="1312" actId="2696"/>
        <pc:sldMkLst>
          <pc:docMk/>
          <pc:sldMk cId="109857222" sldId="256"/>
        </pc:sldMkLst>
      </pc:sldChg>
      <pc:sldChg chg="addSp delSp modSp mod modClrScheme modAnim chgLayout">
        <pc:chgData name="Elizabeth Lawler" userId="79bd5906-2cf6-4e84-8a06-cf7086896042" providerId="ADAL" clId="{572E81DD-04B0-6E4B-8EC5-AFC4467CBB51}" dt="2023-09-19T18:56:19.803" v="1936" actId="207"/>
        <pc:sldMkLst>
          <pc:docMk/>
          <pc:sldMk cId="4116519890" sldId="257"/>
        </pc:sldMkLst>
        <pc:spChg chg="del mod">
          <ac:chgData name="Elizabeth Lawler" userId="79bd5906-2cf6-4e84-8a06-cf7086896042" providerId="ADAL" clId="{572E81DD-04B0-6E4B-8EC5-AFC4467CBB51}" dt="2023-09-12T17:39:20.549" v="171" actId="478"/>
          <ac:spMkLst>
            <pc:docMk/>
            <pc:sldMk cId="4116519890" sldId="257"/>
            <ac:spMk id="2" creationId="{4BE91BDA-7D64-F20B-ABEB-3E6043F4AB0D}"/>
          </ac:spMkLst>
        </pc:spChg>
        <pc:spChg chg="del mod">
          <ac:chgData name="Elizabeth Lawler" userId="79bd5906-2cf6-4e84-8a06-cf7086896042" providerId="ADAL" clId="{572E81DD-04B0-6E4B-8EC5-AFC4467CBB51}" dt="2023-09-12T17:39:20.549" v="171" actId="478"/>
          <ac:spMkLst>
            <pc:docMk/>
            <pc:sldMk cId="4116519890" sldId="257"/>
            <ac:spMk id="3" creationId="{57272BC2-3603-BC29-209D-40BFFBE27F61}"/>
          </ac:spMkLst>
        </pc:spChg>
        <pc:spChg chg="del mod">
          <ac:chgData name="Elizabeth Lawler" userId="79bd5906-2cf6-4e84-8a06-cf7086896042" providerId="ADAL" clId="{572E81DD-04B0-6E4B-8EC5-AFC4467CBB51}" dt="2023-09-14T15:56:01.595" v="1740" actId="478"/>
          <ac:spMkLst>
            <pc:docMk/>
            <pc:sldMk cId="4116519890" sldId="257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572E81DD-04B0-6E4B-8EC5-AFC4467CBB51}" dt="2023-09-12T17:39:20.549" v="171" actId="478"/>
          <ac:spMkLst>
            <pc:docMk/>
            <pc:sldMk cId="4116519890" sldId="257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572E81DD-04B0-6E4B-8EC5-AFC4467CBB51}" dt="2023-09-12T17:39:20.549" v="171" actId="478"/>
          <ac:spMkLst>
            <pc:docMk/>
            <pc:sldMk cId="4116519890" sldId="257"/>
            <ac:spMk id="6" creationId="{F1F47568-1A79-F720-A396-55911E73C2A2}"/>
          </ac:spMkLst>
        </pc:spChg>
        <pc:spChg chg="del mod">
          <ac:chgData name="Elizabeth Lawler" userId="79bd5906-2cf6-4e84-8a06-cf7086896042" providerId="ADAL" clId="{572E81DD-04B0-6E4B-8EC5-AFC4467CBB51}" dt="2023-09-14T15:56:01.595" v="1740" actId="478"/>
          <ac:spMkLst>
            <pc:docMk/>
            <pc:sldMk cId="4116519890" sldId="257"/>
            <ac:spMk id="7" creationId="{0438064D-ED9B-CE73-6E70-F6A1A1429FF3}"/>
          </ac:spMkLst>
        </pc:spChg>
        <pc:spChg chg="add del mod ord">
          <ac:chgData name="Elizabeth Lawler" userId="79bd5906-2cf6-4e84-8a06-cf7086896042" providerId="ADAL" clId="{572E81DD-04B0-6E4B-8EC5-AFC4467CBB51}" dt="2023-09-12T20:54:48.782" v="1411" actId="478"/>
          <ac:spMkLst>
            <pc:docMk/>
            <pc:sldMk cId="4116519890" sldId="257"/>
            <ac:spMk id="8" creationId="{5CB666F8-FF8F-225C-B18D-9C52A4F7142C}"/>
          </ac:spMkLst>
        </pc:spChg>
        <pc:spChg chg="add mod ord">
          <ac:chgData name="Elizabeth Lawler" userId="79bd5906-2cf6-4e84-8a06-cf7086896042" providerId="ADAL" clId="{572E81DD-04B0-6E4B-8EC5-AFC4467CBB51}" dt="2023-09-14T20:25:09.604" v="1868" actId="12"/>
          <ac:spMkLst>
            <pc:docMk/>
            <pc:sldMk cId="4116519890" sldId="257"/>
            <ac:spMk id="9" creationId="{34495C26-7FFB-4E74-87E7-79A06D1AC586}"/>
          </ac:spMkLst>
        </pc:spChg>
        <pc:spChg chg="add del mod">
          <ac:chgData name="Elizabeth Lawler" userId="79bd5906-2cf6-4e84-8a06-cf7086896042" providerId="ADAL" clId="{572E81DD-04B0-6E4B-8EC5-AFC4467CBB51}" dt="2023-09-12T20:54:48.782" v="1411" actId="478"/>
          <ac:spMkLst>
            <pc:docMk/>
            <pc:sldMk cId="4116519890" sldId="257"/>
            <ac:spMk id="12" creationId="{F9081120-8517-4135-E785-E1B6A8967B2C}"/>
          </ac:spMkLst>
        </pc:spChg>
        <pc:spChg chg="add del mod">
          <ac:chgData name="Elizabeth Lawler" userId="79bd5906-2cf6-4e84-8a06-cf7086896042" providerId="ADAL" clId="{572E81DD-04B0-6E4B-8EC5-AFC4467CBB51}" dt="2023-09-12T20:54:50.230" v="1412" actId="478"/>
          <ac:spMkLst>
            <pc:docMk/>
            <pc:sldMk cId="4116519890" sldId="257"/>
            <ac:spMk id="14" creationId="{3540C1CD-C9CB-256B-F29F-30C51560578D}"/>
          </ac:spMkLst>
        </pc:spChg>
        <pc:spChg chg="add mod">
          <ac:chgData name="Elizabeth Lawler" userId="79bd5906-2cf6-4e84-8a06-cf7086896042" providerId="ADAL" clId="{572E81DD-04B0-6E4B-8EC5-AFC4467CBB51}" dt="2023-09-12T20:54:51.080" v="1413"/>
          <ac:spMkLst>
            <pc:docMk/>
            <pc:sldMk cId="4116519890" sldId="257"/>
            <ac:spMk id="15" creationId="{68271C29-6754-50A9-FC01-A55608968043}"/>
          </ac:spMkLst>
        </pc:spChg>
        <pc:spChg chg="add mod">
          <ac:chgData name="Elizabeth Lawler" userId="79bd5906-2cf6-4e84-8a06-cf7086896042" providerId="ADAL" clId="{572E81DD-04B0-6E4B-8EC5-AFC4467CBB51}" dt="2023-09-19T18:56:19.803" v="1936" actId="207"/>
          <ac:spMkLst>
            <pc:docMk/>
            <pc:sldMk cId="4116519890" sldId="257"/>
            <ac:spMk id="16" creationId="{0F4D02BE-2FD2-6A73-659C-C2661576FD83}"/>
          </ac:spMkLst>
        </pc:spChg>
        <pc:picChg chg="add del mod modCrop">
          <ac:chgData name="Elizabeth Lawler" userId="79bd5906-2cf6-4e84-8a06-cf7086896042" providerId="ADAL" clId="{572E81DD-04B0-6E4B-8EC5-AFC4467CBB51}" dt="2023-09-12T20:54:48.782" v="1411" actId="478"/>
          <ac:picMkLst>
            <pc:docMk/>
            <pc:sldMk cId="4116519890" sldId="257"/>
            <ac:picMk id="11" creationId="{32F9332E-23E8-3E30-FA85-9843E9A11DF1}"/>
          </ac:picMkLst>
        </pc:picChg>
        <pc:picChg chg="add mod">
          <ac:chgData name="Elizabeth Lawler" userId="79bd5906-2cf6-4e84-8a06-cf7086896042" providerId="ADAL" clId="{572E81DD-04B0-6E4B-8EC5-AFC4467CBB51}" dt="2023-09-12T20:54:51.080" v="1413"/>
          <ac:picMkLst>
            <pc:docMk/>
            <pc:sldMk cId="4116519890" sldId="257"/>
            <ac:picMk id="17" creationId="{1F124413-39AA-640F-2E03-96AB28080A4B}"/>
          </ac:picMkLst>
        </pc:picChg>
        <pc:picChg chg="add mod modCrop">
          <ac:chgData name="Elizabeth Lawler" userId="79bd5906-2cf6-4e84-8a06-cf7086896042" providerId="ADAL" clId="{572E81DD-04B0-6E4B-8EC5-AFC4467CBB51}" dt="2023-09-14T20:27:24.115" v="1879" actId="1076"/>
          <ac:picMkLst>
            <pc:docMk/>
            <pc:sldMk cId="4116519890" sldId="257"/>
            <ac:picMk id="18" creationId="{71D95DDC-080A-095F-E20C-2E1905E2E3EF}"/>
          </ac:picMkLst>
        </pc:picChg>
      </pc:sldChg>
      <pc:sldChg chg="addSp delSp modSp mod modClrScheme modAnim chgLayout">
        <pc:chgData name="Elizabeth Lawler" userId="79bd5906-2cf6-4e84-8a06-cf7086896042" providerId="ADAL" clId="{572E81DD-04B0-6E4B-8EC5-AFC4467CBB51}" dt="2023-09-14T20:24:28.706" v="1865" actId="14826"/>
        <pc:sldMkLst>
          <pc:docMk/>
          <pc:sldMk cId="2609631209" sldId="258"/>
        </pc:sldMkLst>
        <pc:spChg chg="del mod">
          <ac:chgData name="Elizabeth Lawler" userId="79bd5906-2cf6-4e84-8a06-cf7086896042" providerId="ADAL" clId="{572E81DD-04B0-6E4B-8EC5-AFC4467CBB51}" dt="2023-09-12T19:29:13.412" v="786" actId="478"/>
          <ac:spMkLst>
            <pc:docMk/>
            <pc:sldMk cId="2609631209" sldId="258"/>
            <ac:spMk id="2" creationId="{4BE91BDA-7D64-F20B-ABEB-3E6043F4AB0D}"/>
          </ac:spMkLst>
        </pc:spChg>
        <pc:spChg chg="del mod">
          <ac:chgData name="Elizabeth Lawler" userId="79bd5906-2cf6-4e84-8a06-cf7086896042" providerId="ADAL" clId="{572E81DD-04B0-6E4B-8EC5-AFC4467CBB51}" dt="2023-09-12T19:29:13.412" v="786" actId="478"/>
          <ac:spMkLst>
            <pc:docMk/>
            <pc:sldMk cId="2609631209" sldId="258"/>
            <ac:spMk id="3" creationId="{57272BC2-3603-BC29-209D-40BFFBE27F61}"/>
          </ac:spMkLst>
        </pc:spChg>
        <pc:spChg chg="del mod">
          <ac:chgData name="Elizabeth Lawler" userId="79bd5906-2cf6-4e84-8a06-cf7086896042" providerId="ADAL" clId="{572E81DD-04B0-6E4B-8EC5-AFC4467CBB51}" dt="2023-09-14T15:56:05.449" v="1742" actId="478"/>
          <ac:spMkLst>
            <pc:docMk/>
            <pc:sldMk cId="2609631209" sldId="258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572E81DD-04B0-6E4B-8EC5-AFC4467CBB51}" dt="2023-09-12T19:29:13.412" v="786" actId="478"/>
          <ac:spMkLst>
            <pc:docMk/>
            <pc:sldMk cId="2609631209" sldId="258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572E81DD-04B0-6E4B-8EC5-AFC4467CBB51}" dt="2023-09-12T19:29:13.412" v="786" actId="478"/>
          <ac:spMkLst>
            <pc:docMk/>
            <pc:sldMk cId="2609631209" sldId="258"/>
            <ac:spMk id="6" creationId="{F1F47568-1A79-F720-A396-55911E73C2A2}"/>
          </ac:spMkLst>
        </pc:spChg>
        <pc:spChg chg="add del mod ord">
          <ac:chgData name="Elizabeth Lawler" userId="79bd5906-2cf6-4e84-8a06-cf7086896042" providerId="ADAL" clId="{572E81DD-04B0-6E4B-8EC5-AFC4467CBB51}" dt="2023-09-12T19:27:59.986" v="766" actId="700"/>
          <ac:spMkLst>
            <pc:docMk/>
            <pc:sldMk cId="2609631209" sldId="258"/>
            <ac:spMk id="7" creationId="{B93E24A5-BD1B-57AD-62ED-87FCCBA720C7}"/>
          </ac:spMkLst>
        </pc:spChg>
        <pc:spChg chg="add del mod ord">
          <ac:chgData name="Elizabeth Lawler" userId="79bd5906-2cf6-4e84-8a06-cf7086896042" providerId="ADAL" clId="{572E81DD-04B0-6E4B-8EC5-AFC4467CBB51}" dt="2023-09-12T19:27:59.986" v="766" actId="700"/>
          <ac:spMkLst>
            <pc:docMk/>
            <pc:sldMk cId="2609631209" sldId="258"/>
            <ac:spMk id="8" creationId="{D926F75E-67D1-EFB2-3F8C-6BF3A004500C}"/>
          </ac:spMkLst>
        </pc:spChg>
        <pc:spChg chg="add del mod ord">
          <ac:chgData name="Elizabeth Lawler" userId="79bd5906-2cf6-4e84-8a06-cf7086896042" providerId="ADAL" clId="{572E81DD-04B0-6E4B-8EC5-AFC4467CBB51}" dt="2023-09-12T19:27:45.413" v="763" actId="700"/>
          <ac:spMkLst>
            <pc:docMk/>
            <pc:sldMk cId="2609631209" sldId="258"/>
            <ac:spMk id="9" creationId="{E837A4AB-7C0A-14C4-4394-3DAE0F0A8748}"/>
          </ac:spMkLst>
        </pc:spChg>
        <pc:spChg chg="add del mod ord">
          <ac:chgData name="Elizabeth Lawler" userId="79bd5906-2cf6-4e84-8a06-cf7086896042" providerId="ADAL" clId="{572E81DD-04B0-6E4B-8EC5-AFC4467CBB51}" dt="2023-09-12T19:27:45.413" v="763" actId="700"/>
          <ac:spMkLst>
            <pc:docMk/>
            <pc:sldMk cId="2609631209" sldId="258"/>
            <ac:spMk id="10" creationId="{39E5EE9B-43F1-B3B6-0BA5-CA64FAC9BD91}"/>
          </ac:spMkLst>
        </pc:spChg>
        <pc:spChg chg="add del mod ord">
          <ac:chgData name="Elizabeth Lawler" userId="79bd5906-2cf6-4e84-8a06-cf7086896042" providerId="ADAL" clId="{572E81DD-04B0-6E4B-8EC5-AFC4467CBB51}" dt="2023-09-12T19:27:45.413" v="763" actId="700"/>
          <ac:spMkLst>
            <pc:docMk/>
            <pc:sldMk cId="2609631209" sldId="258"/>
            <ac:spMk id="11" creationId="{733D325A-ADB4-C668-4319-8BFAF2281205}"/>
          </ac:spMkLst>
        </pc:spChg>
        <pc:spChg chg="add del mod ord">
          <ac:chgData name="Elizabeth Lawler" userId="79bd5906-2cf6-4e84-8a06-cf7086896042" providerId="ADAL" clId="{572E81DD-04B0-6E4B-8EC5-AFC4467CBB51}" dt="2023-09-14T15:58:37.601" v="1772" actId="21"/>
          <ac:spMkLst>
            <pc:docMk/>
            <pc:sldMk cId="2609631209" sldId="258"/>
            <ac:spMk id="12" creationId="{21B0018B-4572-4BB3-9E11-55F1FDD490F9}"/>
          </ac:spMkLst>
        </pc:spChg>
        <pc:spChg chg="add mod ord">
          <ac:chgData name="Elizabeth Lawler" userId="79bd5906-2cf6-4e84-8a06-cf7086896042" providerId="ADAL" clId="{572E81DD-04B0-6E4B-8EC5-AFC4467CBB51}" dt="2023-09-14T15:59:16.404" v="1780" actId="1076"/>
          <ac:spMkLst>
            <pc:docMk/>
            <pc:sldMk cId="2609631209" sldId="258"/>
            <ac:spMk id="13" creationId="{6B3FF984-F242-5418-4820-1E278FC43CA2}"/>
          </ac:spMkLst>
        </pc:spChg>
        <pc:spChg chg="add mod ord">
          <ac:chgData name="Elizabeth Lawler" userId="79bd5906-2cf6-4e84-8a06-cf7086896042" providerId="ADAL" clId="{572E81DD-04B0-6E4B-8EC5-AFC4467CBB51}" dt="2023-09-14T15:49:29.944" v="1653" actId="1076"/>
          <ac:spMkLst>
            <pc:docMk/>
            <pc:sldMk cId="2609631209" sldId="258"/>
            <ac:spMk id="14" creationId="{9E2DAAA4-9A70-413E-3809-1DA5A2FF4479}"/>
          </ac:spMkLst>
        </pc:spChg>
        <pc:spChg chg="add del mod">
          <ac:chgData name="Elizabeth Lawler" userId="79bd5906-2cf6-4e84-8a06-cf7086896042" providerId="ADAL" clId="{572E81DD-04B0-6E4B-8EC5-AFC4467CBB51}" dt="2023-09-12T19:41:15.470" v="1025" actId="478"/>
          <ac:spMkLst>
            <pc:docMk/>
            <pc:sldMk cId="2609631209" sldId="258"/>
            <ac:spMk id="15" creationId="{F9E0FC9B-1BB8-3BEC-9F3D-15505961865E}"/>
          </ac:spMkLst>
        </pc:spChg>
        <pc:spChg chg="add del mod">
          <ac:chgData name="Elizabeth Lawler" userId="79bd5906-2cf6-4e84-8a06-cf7086896042" providerId="ADAL" clId="{572E81DD-04B0-6E4B-8EC5-AFC4467CBB51}" dt="2023-09-12T19:41:38.438" v="1029" actId="478"/>
          <ac:spMkLst>
            <pc:docMk/>
            <pc:sldMk cId="2609631209" sldId="258"/>
            <ac:spMk id="16" creationId="{0F148E96-9A28-2EE3-1E9B-7CBBF7D1AF7D}"/>
          </ac:spMkLst>
        </pc:spChg>
        <pc:spChg chg="add del mod">
          <ac:chgData name="Elizabeth Lawler" userId="79bd5906-2cf6-4e84-8a06-cf7086896042" providerId="ADAL" clId="{572E81DD-04B0-6E4B-8EC5-AFC4467CBB51}" dt="2023-09-12T19:41:38.438" v="1029" actId="478"/>
          <ac:spMkLst>
            <pc:docMk/>
            <pc:sldMk cId="2609631209" sldId="258"/>
            <ac:spMk id="17" creationId="{3052FCDD-E25E-E893-77FC-7F4542B17013}"/>
          </ac:spMkLst>
        </pc:spChg>
        <pc:spChg chg="add del mod">
          <ac:chgData name="Elizabeth Lawler" userId="79bd5906-2cf6-4e84-8a06-cf7086896042" providerId="ADAL" clId="{572E81DD-04B0-6E4B-8EC5-AFC4467CBB51}" dt="2023-09-14T15:46:12.500" v="1612" actId="478"/>
          <ac:spMkLst>
            <pc:docMk/>
            <pc:sldMk cId="2609631209" sldId="258"/>
            <ac:spMk id="21" creationId="{39F57F4E-10F1-136F-C8E4-B92D524B2B7E}"/>
          </ac:spMkLst>
        </pc:spChg>
        <pc:spChg chg="add del mod">
          <ac:chgData name="Elizabeth Lawler" userId="79bd5906-2cf6-4e84-8a06-cf7086896042" providerId="ADAL" clId="{572E81DD-04B0-6E4B-8EC5-AFC4467CBB51}" dt="2023-09-14T15:45:01.701" v="1597" actId="478"/>
          <ac:spMkLst>
            <pc:docMk/>
            <pc:sldMk cId="2609631209" sldId="258"/>
            <ac:spMk id="22" creationId="{9EE10471-4CD9-AC3A-84A2-AEE6B8DED154}"/>
          </ac:spMkLst>
        </pc:spChg>
        <pc:spChg chg="add del mod">
          <ac:chgData name="Elizabeth Lawler" userId="79bd5906-2cf6-4e84-8a06-cf7086896042" providerId="ADAL" clId="{572E81DD-04B0-6E4B-8EC5-AFC4467CBB51}" dt="2023-09-14T15:45:03.576" v="1598" actId="478"/>
          <ac:spMkLst>
            <pc:docMk/>
            <pc:sldMk cId="2609631209" sldId="258"/>
            <ac:spMk id="23" creationId="{66572D59-B80D-D19A-0EED-EEEAB6EDF504}"/>
          </ac:spMkLst>
        </pc:spChg>
        <pc:spChg chg="add mod topLvl">
          <ac:chgData name="Elizabeth Lawler" userId="79bd5906-2cf6-4e84-8a06-cf7086896042" providerId="ADAL" clId="{572E81DD-04B0-6E4B-8EC5-AFC4467CBB51}" dt="2023-09-14T20:24:20.364" v="1864" actId="14826"/>
          <ac:spMkLst>
            <pc:docMk/>
            <pc:sldMk cId="2609631209" sldId="258"/>
            <ac:spMk id="24" creationId="{88E9D1B3-449E-537A-766C-934302720840}"/>
          </ac:spMkLst>
        </pc:spChg>
        <pc:spChg chg="add mod">
          <ac:chgData name="Elizabeth Lawler" userId="79bd5906-2cf6-4e84-8a06-cf7086896042" providerId="ADAL" clId="{572E81DD-04B0-6E4B-8EC5-AFC4467CBB51}" dt="2023-09-14T20:24:28.706" v="1865" actId="14826"/>
          <ac:spMkLst>
            <pc:docMk/>
            <pc:sldMk cId="2609631209" sldId="258"/>
            <ac:spMk id="26" creationId="{05A28E5B-18A2-1988-E9AB-ABD357C970CC}"/>
          </ac:spMkLst>
        </pc:spChg>
        <pc:spChg chg="add del mod">
          <ac:chgData name="Elizabeth Lawler" userId="79bd5906-2cf6-4e84-8a06-cf7086896042" providerId="ADAL" clId="{572E81DD-04B0-6E4B-8EC5-AFC4467CBB51}" dt="2023-09-14T15:46:12.500" v="1612" actId="478"/>
          <ac:spMkLst>
            <pc:docMk/>
            <pc:sldMk cId="2609631209" sldId="258"/>
            <ac:spMk id="27" creationId="{AA9AB253-EB37-580E-82F1-4AA929627230}"/>
          </ac:spMkLst>
        </pc:spChg>
        <pc:spChg chg="add mod">
          <ac:chgData name="Elizabeth Lawler" userId="79bd5906-2cf6-4e84-8a06-cf7086896042" providerId="ADAL" clId="{572E81DD-04B0-6E4B-8EC5-AFC4467CBB51}" dt="2023-09-14T20:24:28.706" v="1865" actId="14826"/>
          <ac:spMkLst>
            <pc:docMk/>
            <pc:sldMk cId="2609631209" sldId="258"/>
            <ac:spMk id="28" creationId="{B732E763-3064-DBE6-161B-4FE80B56CF19}"/>
          </ac:spMkLst>
        </pc:spChg>
        <pc:spChg chg="add mod topLvl">
          <ac:chgData name="Elizabeth Lawler" userId="79bd5906-2cf6-4e84-8a06-cf7086896042" providerId="ADAL" clId="{572E81DD-04B0-6E4B-8EC5-AFC4467CBB51}" dt="2023-09-14T20:24:20.364" v="1864" actId="14826"/>
          <ac:spMkLst>
            <pc:docMk/>
            <pc:sldMk cId="2609631209" sldId="258"/>
            <ac:spMk id="29" creationId="{35B7851C-A4E1-77BF-7B2C-3F403322535A}"/>
          </ac:spMkLst>
        </pc:spChg>
        <pc:spChg chg="add del mod">
          <ac:chgData name="Elizabeth Lawler" userId="79bd5906-2cf6-4e84-8a06-cf7086896042" providerId="ADAL" clId="{572E81DD-04B0-6E4B-8EC5-AFC4467CBB51}" dt="2023-09-14T15:52:05.326" v="1708" actId="478"/>
          <ac:spMkLst>
            <pc:docMk/>
            <pc:sldMk cId="2609631209" sldId="258"/>
            <ac:spMk id="30" creationId="{C4354F72-5E08-1C5D-16B1-2C7AEC16A313}"/>
          </ac:spMkLst>
        </pc:spChg>
        <pc:spChg chg="add del mod">
          <ac:chgData name="Elizabeth Lawler" userId="79bd5906-2cf6-4e84-8a06-cf7086896042" providerId="ADAL" clId="{572E81DD-04B0-6E4B-8EC5-AFC4467CBB51}" dt="2023-09-14T15:59:40.611" v="1792" actId="478"/>
          <ac:spMkLst>
            <pc:docMk/>
            <pc:sldMk cId="2609631209" sldId="258"/>
            <ac:spMk id="31" creationId="{E8F40EF5-1BD4-A908-B263-393F6775C704}"/>
          </ac:spMkLst>
        </pc:spChg>
        <pc:spChg chg="add del mod">
          <ac:chgData name="Elizabeth Lawler" userId="79bd5906-2cf6-4e84-8a06-cf7086896042" providerId="ADAL" clId="{572E81DD-04B0-6E4B-8EC5-AFC4467CBB51}" dt="2023-09-14T15:58:41.411" v="1773" actId="478"/>
          <ac:spMkLst>
            <pc:docMk/>
            <pc:sldMk cId="2609631209" sldId="258"/>
            <ac:spMk id="35" creationId="{083B1C65-84D6-FBB5-EA1A-69324BD9D2F6}"/>
          </ac:spMkLst>
        </pc:spChg>
        <pc:spChg chg="add del mod">
          <ac:chgData name="Elizabeth Lawler" userId="79bd5906-2cf6-4e84-8a06-cf7086896042" providerId="ADAL" clId="{572E81DD-04B0-6E4B-8EC5-AFC4467CBB51}" dt="2023-09-14T15:59:42.104" v="1793" actId="478"/>
          <ac:spMkLst>
            <pc:docMk/>
            <pc:sldMk cId="2609631209" sldId="258"/>
            <ac:spMk id="36" creationId="{C7365DB5-DC07-8F29-5448-D1121FF0D65A}"/>
          </ac:spMkLst>
        </pc:spChg>
        <pc:spChg chg="mod">
          <ac:chgData name="Elizabeth Lawler" userId="79bd5906-2cf6-4e84-8a06-cf7086896042" providerId="ADAL" clId="{572E81DD-04B0-6E4B-8EC5-AFC4467CBB51}" dt="2023-09-14T20:24:10.583" v="1863" actId="14826"/>
          <ac:spMkLst>
            <pc:docMk/>
            <pc:sldMk cId="2609631209" sldId="258"/>
            <ac:spMk id="39" creationId="{4D7A588B-C525-E413-8F7F-5DBE5FCE81C3}"/>
          </ac:spMkLst>
        </pc:spChg>
        <pc:spChg chg="mod">
          <ac:chgData name="Elizabeth Lawler" userId="79bd5906-2cf6-4e84-8a06-cf7086896042" providerId="ADAL" clId="{572E81DD-04B0-6E4B-8EC5-AFC4467CBB51}" dt="2023-09-14T20:24:10.583" v="1863" actId="14826"/>
          <ac:spMkLst>
            <pc:docMk/>
            <pc:sldMk cId="2609631209" sldId="258"/>
            <ac:spMk id="41" creationId="{1CCBEEC8-B75D-CEA0-83BF-C88DF5279EC1}"/>
          </ac:spMkLst>
        </pc:spChg>
        <pc:grpChg chg="add del">
          <ac:chgData name="Elizabeth Lawler" userId="79bd5906-2cf6-4e84-8a06-cf7086896042" providerId="ADAL" clId="{572E81DD-04B0-6E4B-8EC5-AFC4467CBB51}" dt="2023-09-14T15:58:55.334" v="1776" actId="165"/>
          <ac:grpSpMkLst>
            <pc:docMk/>
            <pc:sldMk cId="2609631209" sldId="258"/>
            <ac:grpSpMk id="32" creationId="{C77ED379-3B3E-C97D-0D13-2A2A67ACF659}"/>
          </ac:grpSpMkLst>
        </pc:grpChg>
        <pc:grpChg chg="add mod">
          <ac:chgData name="Elizabeth Lawler" userId="79bd5906-2cf6-4e84-8a06-cf7086896042" providerId="ADAL" clId="{572E81DD-04B0-6E4B-8EC5-AFC4467CBB51}" dt="2023-09-14T20:24:28.706" v="1865" actId="14826"/>
          <ac:grpSpMkLst>
            <pc:docMk/>
            <pc:sldMk cId="2609631209" sldId="258"/>
            <ac:grpSpMk id="33" creationId="{0F880FC6-B1D5-33D2-B6FC-0D291BFAB769}"/>
          </ac:grpSpMkLst>
        </pc:grpChg>
        <pc:grpChg chg="add mod">
          <ac:chgData name="Elizabeth Lawler" userId="79bd5906-2cf6-4e84-8a06-cf7086896042" providerId="ADAL" clId="{572E81DD-04B0-6E4B-8EC5-AFC4467CBB51}" dt="2023-09-14T20:24:20.364" v="1864" actId="14826"/>
          <ac:grpSpMkLst>
            <pc:docMk/>
            <pc:sldMk cId="2609631209" sldId="258"/>
            <ac:grpSpMk id="37" creationId="{1BD34A20-18C5-D8B6-259B-6A583A32C52D}"/>
          </ac:grpSpMkLst>
        </pc:grpChg>
        <pc:grpChg chg="add mod">
          <ac:chgData name="Elizabeth Lawler" userId="79bd5906-2cf6-4e84-8a06-cf7086896042" providerId="ADAL" clId="{572E81DD-04B0-6E4B-8EC5-AFC4467CBB51}" dt="2023-09-14T20:24:10.583" v="1863" actId="14826"/>
          <ac:grpSpMkLst>
            <pc:docMk/>
            <pc:sldMk cId="2609631209" sldId="258"/>
            <ac:grpSpMk id="38" creationId="{E067385E-CC09-61CC-C52E-85A9EDE10BDD}"/>
          </ac:grpSpMkLst>
        </pc:grpChg>
        <pc:grpChg chg="add mod">
          <ac:chgData name="Elizabeth Lawler" userId="79bd5906-2cf6-4e84-8a06-cf7086896042" providerId="ADAL" clId="{572E81DD-04B0-6E4B-8EC5-AFC4467CBB51}" dt="2023-09-14T20:24:10.583" v="1863" actId="14826"/>
          <ac:grpSpMkLst>
            <pc:docMk/>
            <pc:sldMk cId="2609631209" sldId="258"/>
            <ac:grpSpMk id="43" creationId="{41F05509-BA63-6671-A7C3-FA88A200E2CE}"/>
          </ac:grpSpMkLst>
        </pc:grpChg>
        <pc:picChg chg="add del mod">
          <ac:chgData name="Elizabeth Lawler" userId="79bd5906-2cf6-4e84-8a06-cf7086896042" providerId="ADAL" clId="{572E81DD-04B0-6E4B-8EC5-AFC4467CBB51}" dt="2023-09-14T15:59:27.565" v="1787" actId="21"/>
          <ac:picMkLst>
            <pc:docMk/>
            <pc:sldMk cId="2609631209" sldId="258"/>
            <ac:picMk id="18" creationId="{33413A11-E9CF-06C7-9231-A987D813B3CF}"/>
          </ac:picMkLst>
        </pc:picChg>
        <pc:picChg chg="add mod">
          <ac:chgData name="Elizabeth Lawler" userId="79bd5906-2cf6-4e84-8a06-cf7086896042" providerId="ADAL" clId="{572E81DD-04B0-6E4B-8EC5-AFC4467CBB51}" dt="2023-09-14T20:24:28.706" v="1865" actId="14826"/>
          <ac:picMkLst>
            <pc:docMk/>
            <pc:sldMk cId="2609631209" sldId="258"/>
            <ac:picMk id="19" creationId="{11844348-6C7B-BC00-5523-CA4066D4179D}"/>
          </ac:picMkLst>
        </pc:picChg>
        <pc:picChg chg="add mod topLvl">
          <ac:chgData name="Elizabeth Lawler" userId="79bd5906-2cf6-4e84-8a06-cf7086896042" providerId="ADAL" clId="{572E81DD-04B0-6E4B-8EC5-AFC4467CBB51}" dt="2023-09-14T20:24:20.364" v="1864" actId="14826"/>
          <ac:picMkLst>
            <pc:docMk/>
            <pc:sldMk cId="2609631209" sldId="258"/>
            <ac:picMk id="20" creationId="{E83B3421-F91B-256B-B334-B5F2F9E36BBA}"/>
          </ac:picMkLst>
        </pc:picChg>
        <pc:picChg chg="del mod">
          <ac:chgData name="Elizabeth Lawler" userId="79bd5906-2cf6-4e84-8a06-cf7086896042" providerId="ADAL" clId="{572E81DD-04B0-6E4B-8EC5-AFC4467CBB51}" dt="2023-09-14T15:59:31.142" v="1788" actId="478"/>
          <ac:picMkLst>
            <pc:docMk/>
            <pc:sldMk cId="2609631209" sldId="258"/>
            <ac:picMk id="40" creationId="{3BA3CBD5-7FEC-B98B-8F00-0C1E630E94A2}"/>
          </ac:picMkLst>
        </pc:picChg>
        <pc:picChg chg="add mod">
          <ac:chgData name="Elizabeth Lawler" userId="79bd5906-2cf6-4e84-8a06-cf7086896042" providerId="ADAL" clId="{572E81DD-04B0-6E4B-8EC5-AFC4467CBB51}" dt="2023-09-14T20:24:10.583" v="1863" actId="14826"/>
          <ac:picMkLst>
            <pc:docMk/>
            <pc:sldMk cId="2609631209" sldId="258"/>
            <ac:picMk id="42" creationId="{18741345-1874-CBCC-4065-57EFDDB8AC63}"/>
          </ac:picMkLst>
        </pc:picChg>
      </pc:sldChg>
      <pc:sldChg chg="addSp delSp modSp mod modClrScheme delAnim modAnim addCm modCm chgLayout">
        <pc:chgData name="Elizabeth Lawler" userId="79bd5906-2cf6-4e84-8a06-cf7086896042" providerId="ADAL" clId="{572E81DD-04B0-6E4B-8EC5-AFC4467CBB51}" dt="2023-09-15T17:14:55.416" v="1932"/>
        <pc:sldMkLst>
          <pc:docMk/>
          <pc:sldMk cId="2565114662" sldId="259"/>
        </pc:sldMkLst>
        <pc:spChg chg="del mod">
          <ac:chgData name="Elizabeth Lawler" userId="79bd5906-2cf6-4e84-8a06-cf7086896042" providerId="ADAL" clId="{572E81DD-04B0-6E4B-8EC5-AFC4467CBB51}" dt="2023-09-12T19:31:21.809" v="810" actId="478"/>
          <ac:spMkLst>
            <pc:docMk/>
            <pc:sldMk cId="2565114662" sldId="259"/>
            <ac:spMk id="2" creationId="{4BE91BDA-7D64-F20B-ABEB-3E6043F4AB0D}"/>
          </ac:spMkLst>
        </pc:spChg>
        <pc:spChg chg="add del mod ord">
          <ac:chgData name="Elizabeth Lawler" userId="79bd5906-2cf6-4e84-8a06-cf7086896042" providerId="ADAL" clId="{572E81DD-04B0-6E4B-8EC5-AFC4467CBB51}" dt="2023-09-12T19:09:27.316" v="310" actId="478"/>
          <ac:spMkLst>
            <pc:docMk/>
            <pc:sldMk cId="2565114662" sldId="259"/>
            <ac:spMk id="3" creationId="{CD7A74FF-E809-8849-C815-BBD933C5C501}"/>
          </ac:spMkLst>
        </pc:spChg>
        <pc:spChg chg="del mod">
          <ac:chgData name="Elizabeth Lawler" userId="79bd5906-2cf6-4e84-8a06-cf7086896042" providerId="ADAL" clId="{572E81DD-04B0-6E4B-8EC5-AFC4467CBB51}" dt="2023-09-14T15:55:54.448" v="1738" actId="478"/>
          <ac:spMkLst>
            <pc:docMk/>
            <pc:sldMk cId="2565114662" sldId="259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572E81DD-04B0-6E4B-8EC5-AFC4467CBB51}" dt="2023-09-12T19:31:16.107" v="807" actId="478"/>
          <ac:spMkLst>
            <pc:docMk/>
            <pc:sldMk cId="2565114662" sldId="259"/>
            <ac:spMk id="5" creationId="{FA00247C-C194-B595-E49B-AA19776113FE}"/>
          </ac:spMkLst>
        </pc:spChg>
        <pc:spChg chg="add del mod ord">
          <ac:chgData name="Elizabeth Lawler" userId="79bd5906-2cf6-4e84-8a06-cf7086896042" providerId="ADAL" clId="{572E81DD-04B0-6E4B-8EC5-AFC4467CBB51}" dt="2023-09-12T19:09:27.316" v="310" actId="478"/>
          <ac:spMkLst>
            <pc:docMk/>
            <pc:sldMk cId="2565114662" sldId="259"/>
            <ac:spMk id="6" creationId="{F7BF2C23-F37E-27E2-922D-D8C080222667}"/>
          </ac:spMkLst>
        </pc:spChg>
        <pc:spChg chg="del mod">
          <ac:chgData name="Elizabeth Lawler" userId="79bd5906-2cf6-4e84-8a06-cf7086896042" providerId="ADAL" clId="{572E81DD-04B0-6E4B-8EC5-AFC4467CBB51}" dt="2023-09-14T15:55:54.448" v="1738" actId="478"/>
          <ac:spMkLst>
            <pc:docMk/>
            <pc:sldMk cId="2565114662" sldId="259"/>
            <ac:spMk id="7" creationId="{0438064D-ED9B-CE73-6E70-F6A1A1429FF3}"/>
          </ac:spMkLst>
        </pc:spChg>
        <pc:spChg chg="add mod ord">
          <ac:chgData name="Elizabeth Lawler" userId="79bd5906-2cf6-4e84-8a06-cf7086896042" providerId="ADAL" clId="{572E81DD-04B0-6E4B-8EC5-AFC4467CBB51}" dt="2023-09-14T20:25:53.848" v="1873" actId="11"/>
          <ac:spMkLst>
            <pc:docMk/>
            <pc:sldMk cId="2565114662" sldId="259"/>
            <ac:spMk id="9" creationId="{4C569693-77C9-F2F4-F50A-C1D39836FC71}"/>
          </ac:spMkLst>
        </pc:spChg>
        <pc:spChg chg="add mod ord">
          <ac:chgData name="Elizabeth Lawler" userId="79bd5906-2cf6-4e84-8a06-cf7086896042" providerId="ADAL" clId="{572E81DD-04B0-6E4B-8EC5-AFC4467CBB51}" dt="2023-09-12T19:52:30.217" v="1309" actId="1076"/>
          <ac:spMkLst>
            <pc:docMk/>
            <pc:sldMk cId="2565114662" sldId="259"/>
            <ac:spMk id="10" creationId="{135DD0F8-5D84-666B-D131-C9DC6855D6E1}"/>
          </ac:spMkLst>
        </pc:spChg>
        <pc:spChg chg="add del mod">
          <ac:chgData name="Elizabeth Lawler" userId="79bd5906-2cf6-4e84-8a06-cf7086896042" providerId="ADAL" clId="{572E81DD-04B0-6E4B-8EC5-AFC4467CBB51}" dt="2023-09-12T19:19:19.711" v="522" actId="478"/>
          <ac:spMkLst>
            <pc:docMk/>
            <pc:sldMk cId="2565114662" sldId="259"/>
            <ac:spMk id="11" creationId="{D200F8FF-89CC-C6D3-8416-719C9B70F3ED}"/>
          </ac:spMkLst>
        </pc:spChg>
        <pc:picChg chg="add mod">
          <ac:chgData name="Elizabeth Lawler" userId="79bd5906-2cf6-4e84-8a06-cf7086896042" providerId="ADAL" clId="{572E81DD-04B0-6E4B-8EC5-AFC4467CBB51}" dt="2023-09-15T16:49:44.324" v="1897" actId="1076"/>
          <ac:picMkLst>
            <pc:docMk/>
            <pc:sldMk cId="2565114662" sldId="259"/>
            <ac:picMk id="3" creationId="{37979D0C-BD5D-C157-6F3C-9E1BF3187B60}"/>
          </ac:picMkLst>
        </pc:picChg>
        <pc:picChg chg="add del mod">
          <ac:chgData name="Elizabeth Lawler" userId="79bd5906-2cf6-4e84-8a06-cf7086896042" providerId="ADAL" clId="{572E81DD-04B0-6E4B-8EC5-AFC4467CBB51}" dt="2023-09-15T16:50:10.270" v="1900" actId="478"/>
          <ac:picMkLst>
            <pc:docMk/>
            <pc:sldMk cId="2565114662" sldId="259"/>
            <ac:picMk id="5" creationId="{1F4D26AA-BEF4-301C-F1B3-7D0EF2EEDFE2}"/>
          </ac:picMkLst>
        </pc:picChg>
        <pc:picChg chg="add del mod">
          <ac:chgData name="Elizabeth Lawler" userId="79bd5906-2cf6-4e84-8a06-cf7086896042" providerId="ADAL" clId="{572E81DD-04B0-6E4B-8EC5-AFC4467CBB51}" dt="2023-09-15T16:50:10.270" v="1900" actId="478"/>
          <ac:picMkLst>
            <pc:docMk/>
            <pc:sldMk cId="2565114662" sldId="259"/>
            <ac:picMk id="7" creationId="{9A4E936B-3DB5-D149-E297-0057CD4700EE}"/>
          </ac:picMkLst>
        </pc:picChg>
        <pc:picChg chg="add mod">
          <ac:chgData name="Elizabeth Lawler" userId="79bd5906-2cf6-4e84-8a06-cf7086896042" providerId="ADAL" clId="{572E81DD-04B0-6E4B-8EC5-AFC4467CBB51}" dt="2023-09-15T16:49:44.324" v="1897" actId="1076"/>
          <ac:picMkLst>
            <pc:docMk/>
            <pc:sldMk cId="2565114662" sldId="259"/>
            <ac:picMk id="8" creationId="{4E24B1E2-0508-AE3F-B93A-EA96E1B86FE2}"/>
          </ac:picMkLst>
        </pc:picChg>
        <pc:picChg chg="add del mod">
          <ac:chgData name="Elizabeth Lawler" userId="79bd5906-2cf6-4e84-8a06-cf7086896042" providerId="ADAL" clId="{572E81DD-04B0-6E4B-8EC5-AFC4467CBB51}" dt="2023-09-12T19:50:15.678" v="1277" actId="478"/>
          <ac:picMkLst>
            <pc:docMk/>
            <pc:sldMk cId="2565114662" sldId="259"/>
            <ac:picMk id="12" creationId="{7F65BEF4-7A87-BA26-D5E6-242FCF121807}"/>
          </ac:picMkLst>
        </pc:picChg>
        <pc:picChg chg="add del mod">
          <ac:chgData name="Elizabeth Lawler" userId="79bd5906-2cf6-4e84-8a06-cf7086896042" providerId="ADAL" clId="{572E81DD-04B0-6E4B-8EC5-AFC4467CBB51}" dt="2023-09-15T16:50:10.270" v="1900" actId="478"/>
          <ac:picMkLst>
            <pc:docMk/>
            <pc:sldMk cId="2565114662" sldId="259"/>
            <ac:picMk id="12" creationId="{95CDD718-1F94-8BD6-B63F-7756636413E6}"/>
          </ac:picMkLst>
        </pc:picChg>
        <pc:picChg chg="add del mod">
          <ac:chgData name="Elizabeth Lawler" userId="79bd5906-2cf6-4e84-8a06-cf7086896042" providerId="ADAL" clId="{572E81DD-04B0-6E4B-8EC5-AFC4467CBB51}" dt="2023-09-12T19:50:15.678" v="1277" actId="478"/>
          <ac:picMkLst>
            <pc:docMk/>
            <pc:sldMk cId="2565114662" sldId="259"/>
            <ac:picMk id="13" creationId="{AF0B6738-4D99-9555-240D-C7F62F61DF82}"/>
          </ac:picMkLst>
        </pc:picChg>
        <pc:picChg chg="add del mod">
          <ac:chgData name="Elizabeth Lawler" userId="79bd5906-2cf6-4e84-8a06-cf7086896042" providerId="ADAL" clId="{572E81DD-04B0-6E4B-8EC5-AFC4467CBB51}" dt="2023-09-15T16:50:10.270" v="1900" actId="478"/>
          <ac:picMkLst>
            <pc:docMk/>
            <pc:sldMk cId="2565114662" sldId="259"/>
            <ac:picMk id="14" creationId="{06E95179-BC21-3356-EA7C-C3D665941651}"/>
          </ac:picMkLst>
        </pc:picChg>
        <pc:picChg chg="add del mod">
          <ac:chgData name="Elizabeth Lawler" userId="79bd5906-2cf6-4e84-8a06-cf7086896042" providerId="ADAL" clId="{572E81DD-04B0-6E4B-8EC5-AFC4467CBB51}" dt="2023-09-15T16:50:10.270" v="1900" actId="478"/>
          <ac:picMkLst>
            <pc:docMk/>
            <pc:sldMk cId="2565114662" sldId="259"/>
            <ac:picMk id="15" creationId="{9F30358F-208D-0BEC-D360-DB59B33E9D19}"/>
          </ac:picMkLst>
        </pc:picChg>
        <pc:picChg chg="add del mod">
          <ac:chgData name="Elizabeth Lawler" userId="79bd5906-2cf6-4e84-8a06-cf7086896042" providerId="ADAL" clId="{572E81DD-04B0-6E4B-8EC5-AFC4467CBB51}" dt="2023-09-15T16:53:35.497" v="1918" actId="478"/>
          <ac:picMkLst>
            <pc:docMk/>
            <pc:sldMk cId="2565114662" sldId="259"/>
            <ac:picMk id="16" creationId="{3B7580FE-4951-9A5C-1E1A-6205AA9F0281}"/>
          </ac:picMkLst>
        </pc:picChg>
        <pc:picChg chg="add mod">
          <ac:chgData name="Elizabeth Lawler" userId="79bd5906-2cf6-4e84-8a06-cf7086896042" providerId="ADAL" clId="{572E81DD-04B0-6E4B-8EC5-AFC4467CBB51}" dt="2023-09-15T16:49:44.324" v="1897" actId="1076"/>
          <ac:picMkLst>
            <pc:docMk/>
            <pc:sldMk cId="2565114662" sldId="259"/>
            <ac:picMk id="17" creationId="{C8F1AF05-1E4B-D805-D2C9-2D24352FFF44}"/>
          </ac:picMkLst>
        </pc:picChg>
        <pc:picChg chg="add mod">
          <ac:chgData name="Elizabeth Lawler" userId="79bd5906-2cf6-4e84-8a06-cf7086896042" providerId="ADAL" clId="{572E81DD-04B0-6E4B-8EC5-AFC4467CBB51}" dt="2023-09-15T16:49:44.324" v="1897" actId="1076"/>
          <ac:picMkLst>
            <pc:docMk/>
            <pc:sldMk cId="2565114662" sldId="259"/>
            <ac:picMk id="19" creationId="{BFFAC5E1-3DDE-BFDB-6C39-5E800589615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Elizabeth Lawler" userId="79bd5906-2cf6-4e84-8a06-cf7086896042" providerId="ADAL" clId="{572E81DD-04B0-6E4B-8EC5-AFC4467CBB51}" dt="2023-09-15T16:54:02.511" v="1921"/>
              <pc2:cmMkLst xmlns:pc2="http://schemas.microsoft.com/office/powerpoint/2019/9/main/command">
                <pc:docMk/>
                <pc:sldMk cId="2565114662" sldId="259"/>
                <pc2:cmMk id="{15E22A12-7051-C541-A778-FEC8628808EC}"/>
              </pc2:cmMkLst>
            </pc226:cmChg>
            <pc226:cmChg xmlns:pc226="http://schemas.microsoft.com/office/powerpoint/2022/06/main/command" chg="mod">
              <pc226:chgData name="Elizabeth Lawler" userId="79bd5906-2cf6-4e84-8a06-cf7086896042" providerId="ADAL" clId="{572E81DD-04B0-6E4B-8EC5-AFC4467CBB51}" dt="2023-09-15T16:53:35.625" v="1919" actId="2056"/>
              <pc2:cmMkLst xmlns:pc2="http://schemas.microsoft.com/office/powerpoint/2019/9/main/command">
                <pc:docMk/>
                <pc:sldMk cId="2565114662" sldId="259"/>
                <pc2:cmMk id="{CF351636-1969-41C8-ABFB-733B63686DC7}"/>
              </pc2:cmMkLst>
            </pc226:cmChg>
          </p:ext>
        </pc:extLst>
      </pc:sldChg>
      <pc:sldChg chg="addSp delSp modSp mod modClrScheme modAnim chgLayout">
        <pc:chgData name="Elizabeth Lawler" userId="79bd5906-2cf6-4e84-8a06-cf7086896042" providerId="ADAL" clId="{572E81DD-04B0-6E4B-8EC5-AFC4467CBB51}" dt="2023-09-15T17:17:40.242" v="1934" actId="14826"/>
        <pc:sldMkLst>
          <pc:docMk/>
          <pc:sldMk cId="1298079502" sldId="260"/>
        </pc:sldMkLst>
        <pc:spChg chg="del mod">
          <ac:chgData name="Elizabeth Lawler" userId="79bd5906-2cf6-4e84-8a06-cf7086896042" providerId="ADAL" clId="{572E81DD-04B0-6E4B-8EC5-AFC4467CBB51}" dt="2023-09-12T20:55:33.941" v="1417" actId="478"/>
          <ac:spMkLst>
            <pc:docMk/>
            <pc:sldMk cId="1298079502" sldId="260"/>
            <ac:spMk id="2" creationId="{4BE91BDA-7D64-F20B-ABEB-3E6043F4AB0D}"/>
          </ac:spMkLst>
        </pc:spChg>
        <pc:spChg chg="add del mod ord">
          <ac:chgData name="Elizabeth Lawler" userId="79bd5906-2cf6-4e84-8a06-cf7086896042" providerId="ADAL" clId="{572E81DD-04B0-6E4B-8EC5-AFC4467CBB51}" dt="2023-09-12T19:37:50.332" v="934" actId="700"/>
          <ac:spMkLst>
            <pc:docMk/>
            <pc:sldMk cId="1298079502" sldId="260"/>
            <ac:spMk id="3" creationId="{2F32FC6D-C63A-1448-B49C-4A79AFF0A32D}"/>
          </ac:spMkLst>
        </pc:spChg>
        <pc:spChg chg="mod">
          <ac:chgData name="Elizabeth Lawler" userId="79bd5906-2cf6-4e84-8a06-cf7086896042" providerId="ADAL" clId="{572E81DD-04B0-6E4B-8EC5-AFC4467CBB51}" dt="2023-09-12T19:37:55.445" v="936" actId="1076"/>
          <ac:spMkLst>
            <pc:docMk/>
            <pc:sldMk cId="1298079502" sldId="260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572E81DD-04B0-6E4B-8EC5-AFC4467CBB51}" dt="2023-09-12T20:55:33.941" v="1417" actId="478"/>
          <ac:spMkLst>
            <pc:docMk/>
            <pc:sldMk cId="1298079502" sldId="260"/>
            <ac:spMk id="5" creationId="{FA00247C-C194-B595-E49B-AA19776113FE}"/>
          </ac:spMkLst>
        </pc:spChg>
        <pc:spChg chg="mod">
          <ac:chgData name="Elizabeth Lawler" userId="79bd5906-2cf6-4e84-8a06-cf7086896042" providerId="ADAL" clId="{572E81DD-04B0-6E4B-8EC5-AFC4467CBB51}" dt="2023-09-12T19:37:53.590" v="935" actId="1076"/>
          <ac:spMkLst>
            <pc:docMk/>
            <pc:sldMk cId="1298079502" sldId="260"/>
            <ac:spMk id="6" creationId="{E91444F3-315E-B8B8-4CD6-68405435BE6F}"/>
          </ac:spMkLst>
        </pc:spChg>
        <pc:spChg chg="add del mod ord">
          <ac:chgData name="Elizabeth Lawler" userId="79bd5906-2cf6-4e84-8a06-cf7086896042" providerId="ADAL" clId="{572E81DD-04B0-6E4B-8EC5-AFC4467CBB51}" dt="2023-09-12T19:37:50.332" v="934" actId="700"/>
          <ac:spMkLst>
            <pc:docMk/>
            <pc:sldMk cId="1298079502" sldId="260"/>
            <ac:spMk id="7" creationId="{2B141192-C0EA-E7FF-102D-600DAB5B7877}"/>
          </ac:spMkLst>
        </pc:spChg>
        <pc:spChg chg="add del mod ord">
          <ac:chgData name="Elizabeth Lawler" userId="79bd5906-2cf6-4e84-8a06-cf7086896042" providerId="ADAL" clId="{572E81DD-04B0-6E4B-8EC5-AFC4467CBB51}" dt="2023-09-14T15:54:59.849" v="1724" actId="478"/>
          <ac:spMkLst>
            <pc:docMk/>
            <pc:sldMk cId="1298079502" sldId="260"/>
            <ac:spMk id="8" creationId="{B813016A-C5EA-7104-3D3C-3E595E888892}"/>
          </ac:spMkLst>
        </pc:spChg>
        <pc:spChg chg="add del mod ord">
          <ac:chgData name="Elizabeth Lawler" userId="79bd5906-2cf6-4e84-8a06-cf7086896042" providerId="ADAL" clId="{572E81DD-04B0-6E4B-8EC5-AFC4467CBB51}" dt="2023-09-14T15:54:59.849" v="1724" actId="478"/>
          <ac:spMkLst>
            <pc:docMk/>
            <pc:sldMk cId="1298079502" sldId="260"/>
            <ac:spMk id="9" creationId="{4E4FB6EE-3398-5DDB-D7C4-78C626930E4F}"/>
          </ac:spMkLst>
        </pc:spChg>
        <pc:spChg chg="add del mod">
          <ac:chgData name="Elizabeth Lawler" userId="79bd5906-2cf6-4e84-8a06-cf7086896042" providerId="ADAL" clId="{572E81DD-04B0-6E4B-8EC5-AFC4467CBB51}" dt="2023-09-14T15:55:26.610" v="1730" actId="478"/>
          <ac:spMkLst>
            <pc:docMk/>
            <pc:sldMk cId="1298079502" sldId="260"/>
            <ac:spMk id="11" creationId="{92E7A1CD-0E31-EF87-415C-747F921CDC3E}"/>
          </ac:spMkLst>
        </pc:spChg>
        <pc:spChg chg="add del mod">
          <ac:chgData name="Elizabeth Lawler" userId="79bd5906-2cf6-4e84-8a06-cf7086896042" providerId="ADAL" clId="{572E81DD-04B0-6E4B-8EC5-AFC4467CBB51}" dt="2023-09-14T15:55:23.363" v="1728" actId="478"/>
          <ac:spMkLst>
            <pc:docMk/>
            <pc:sldMk cId="1298079502" sldId="260"/>
            <ac:spMk id="13" creationId="{A577053D-E056-CCD6-263B-8629F16F9F1F}"/>
          </ac:spMkLst>
        </pc:spChg>
        <pc:spChg chg="add mod">
          <ac:chgData name="Elizabeth Lawler" userId="79bd5906-2cf6-4e84-8a06-cf7086896042" providerId="ADAL" clId="{572E81DD-04B0-6E4B-8EC5-AFC4467CBB51}" dt="2023-09-14T15:55:29.455" v="1731" actId="1076"/>
          <ac:spMkLst>
            <pc:docMk/>
            <pc:sldMk cId="1298079502" sldId="260"/>
            <ac:spMk id="14" creationId="{4B4CCAF0-3795-1242-5791-049C687BC0C1}"/>
          </ac:spMkLst>
        </pc:spChg>
        <pc:spChg chg="add mod">
          <ac:chgData name="Elizabeth Lawler" userId="79bd5906-2cf6-4e84-8a06-cf7086896042" providerId="ADAL" clId="{572E81DD-04B0-6E4B-8EC5-AFC4467CBB51}" dt="2023-09-14T15:55:35.055" v="1737" actId="1076"/>
          <ac:spMkLst>
            <pc:docMk/>
            <pc:sldMk cId="1298079502" sldId="260"/>
            <ac:spMk id="15" creationId="{B9D70128-CCF0-B296-FE40-AF86638BEB9F}"/>
          </ac:spMkLst>
        </pc:spChg>
        <pc:picChg chg="mod">
          <ac:chgData name="Elizabeth Lawler" userId="79bd5906-2cf6-4e84-8a06-cf7086896042" providerId="ADAL" clId="{572E81DD-04B0-6E4B-8EC5-AFC4467CBB51}" dt="2023-09-15T17:17:40.242" v="1934" actId="14826"/>
          <ac:picMkLst>
            <pc:docMk/>
            <pc:sldMk cId="1298079502" sldId="260"/>
            <ac:picMk id="2" creationId="{2FAB69C9-DB9C-6694-01C2-F7E6EB01CAC1}"/>
          </ac:picMkLst>
        </pc:picChg>
        <pc:picChg chg="add mod">
          <ac:chgData name="Elizabeth Lawler" userId="79bd5906-2cf6-4e84-8a06-cf7086896042" providerId="ADAL" clId="{572E81DD-04B0-6E4B-8EC5-AFC4467CBB51}" dt="2023-09-14T15:55:00.907" v="1725"/>
          <ac:picMkLst>
            <pc:docMk/>
            <pc:sldMk cId="1298079502" sldId="260"/>
            <ac:picMk id="16" creationId="{21DFECF4-5A58-5BAC-61ED-BB3923974C1A}"/>
          </ac:picMkLst>
        </pc:picChg>
        <pc:picChg chg="add mod">
          <ac:chgData name="Elizabeth Lawler" userId="79bd5906-2cf6-4e84-8a06-cf7086896042" providerId="ADAL" clId="{572E81DD-04B0-6E4B-8EC5-AFC4467CBB51}" dt="2023-09-14T15:55:35.055" v="1737" actId="1076"/>
          <ac:picMkLst>
            <pc:docMk/>
            <pc:sldMk cId="1298079502" sldId="260"/>
            <ac:picMk id="17" creationId="{76A39E0E-4C76-92B8-8B82-7C8651B9D689}"/>
          </ac:picMkLst>
        </pc:picChg>
      </pc:sldChg>
      <pc:sldChg chg="addSp delSp modSp mod modClrScheme modAnim chgLayout">
        <pc:chgData name="Elizabeth Lawler" userId="79bd5906-2cf6-4e84-8a06-cf7086896042" providerId="ADAL" clId="{572E81DD-04B0-6E4B-8EC5-AFC4467CBB51}" dt="2023-09-14T20:27:29.085" v="1881"/>
        <pc:sldMkLst>
          <pc:docMk/>
          <pc:sldMk cId="2888141739" sldId="261"/>
        </pc:sldMkLst>
        <pc:spChg chg="del mod">
          <ac:chgData name="Elizabeth Lawler" userId="79bd5906-2cf6-4e84-8a06-cf7086896042" providerId="ADAL" clId="{572E81DD-04B0-6E4B-8EC5-AFC4467CBB51}" dt="2023-09-12T19:08:50.774" v="301" actId="478"/>
          <ac:spMkLst>
            <pc:docMk/>
            <pc:sldMk cId="2888141739" sldId="261"/>
            <ac:spMk id="2" creationId="{4BE91BDA-7D64-F20B-ABEB-3E6043F4AB0D}"/>
          </ac:spMkLst>
        </pc:spChg>
        <pc:spChg chg="add del mod ord">
          <ac:chgData name="Elizabeth Lawler" userId="79bd5906-2cf6-4e84-8a06-cf7086896042" providerId="ADAL" clId="{572E81DD-04B0-6E4B-8EC5-AFC4467CBB51}" dt="2023-09-12T19:30:26.437" v="795" actId="478"/>
          <ac:spMkLst>
            <pc:docMk/>
            <pc:sldMk cId="2888141739" sldId="261"/>
            <ac:spMk id="3" creationId="{F0B7AA68-E86E-D7A1-6AD4-AA28A4FF8E02}"/>
          </ac:spMkLst>
        </pc:spChg>
        <pc:spChg chg="del mod">
          <ac:chgData name="Elizabeth Lawler" userId="79bd5906-2cf6-4e84-8a06-cf7086896042" providerId="ADAL" clId="{572E81DD-04B0-6E4B-8EC5-AFC4467CBB51}" dt="2023-09-14T15:55:58.828" v="1739" actId="478"/>
          <ac:spMkLst>
            <pc:docMk/>
            <pc:sldMk cId="2888141739" sldId="261"/>
            <ac:spMk id="4" creationId="{48718193-9CB8-A52B-35CB-E4934E970FF2}"/>
          </ac:spMkLst>
        </pc:spChg>
        <pc:spChg chg="del">
          <ac:chgData name="Elizabeth Lawler" userId="79bd5906-2cf6-4e84-8a06-cf7086896042" providerId="ADAL" clId="{572E81DD-04B0-6E4B-8EC5-AFC4467CBB51}" dt="2023-09-12T19:09:01.066" v="306" actId="478"/>
          <ac:spMkLst>
            <pc:docMk/>
            <pc:sldMk cId="2888141739" sldId="261"/>
            <ac:spMk id="5" creationId="{FA00247C-C194-B595-E49B-AA19776113FE}"/>
          </ac:spMkLst>
        </pc:spChg>
        <pc:spChg chg="add mod ord">
          <ac:chgData name="Elizabeth Lawler" userId="79bd5906-2cf6-4e84-8a06-cf7086896042" providerId="ADAL" clId="{572E81DD-04B0-6E4B-8EC5-AFC4467CBB51}" dt="2023-09-14T20:25:22.692" v="1871" actId="12"/>
          <ac:spMkLst>
            <pc:docMk/>
            <pc:sldMk cId="2888141739" sldId="261"/>
            <ac:spMk id="6" creationId="{DAD9F537-C57E-6E55-5D2B-A9E303EB4A5A}"/>
          </ac:spMkLst>
        </pc:spChg>
        <pc:spChg chg="del mod">
          <ac:chgData name="Elizabeth Lawler" userId="79bd5906-2cf6-4e84-8a06-cf7086896042" providerId="ADAL" clId="{572E81DD-04B0-6E4B-8EC5-AFC4467CBB51}" dt="2023-09-14T15:55:58.828" v="1739" actId="478"/>
          <ac:spMkLst>
            <pc:docMk/>
            <pc:sldMk cId="2888141739" sldId="261"/>
            <ac:spMk id="7" creationId="{0438064D-ED9B-CE73-6E70-F6A1A1429FF3}"/>
          </ac:spMkLst>
        </pc:spChg>
        <pc:spChg chg="add del mod">
          <ac:chgData name="Elizabeth Lawler" userId="79bd5906-2cf6-4e84-8a06-cf7086896042" providerId="ADAL" clId="{572E81DD-04B0-6E4B-8EC5-AFC4467CBB51}" dt="2023-09-12T19:30:27.713" v="796" actId="478"/>
          <ac:spMkLst>
            <pc:docMk/>
            <pc:sldMk cId="2888141739" sldId="261"/>
            <ac:spMk id="9" creationId="{FA5196B5-41D1-0FA2-6E5D-68E4348967EE}"/>
          </ac:spMkLst>
        </pc:spChg>
        <pc:spChg chg="add mod">
          <ac:chgData name="Elizabeth Lawler" userId="79bd5906-2cf6-4e84-8a06-cf7086896042" providerId="ADAL" clId="{572E81DD-04B0-6E4B-8EC5-AFC4467CBB51}" dt="2023-09-12T19:30:45.245" v="801" actId="1076"/>
          <ac:spMkLst>
            <pc:docMk/>
            <pc:sldMk cId="2888141739" sldId="261"/>
            <ac:spMk id="10" creationId="{20243CA9-D6DB-4C65-5DFB-64806223BBA1}"/>
          </ac:spMkLst>
        </pc:spChg>
        <pc:spChg chg="add mod">
          <ac:chgData name="Elizabeth Lawler" userId="79bd5906-2cf6-4e84-8a06-cf7086896042" providerId="ADAL" clId="{572E81DD-04B0-6E4B-8EC5-AFC4467CBB51}" dt="2023-09-12T20:04:23.474" v="1384" actId="1076"/>
          <ac:spMkLst>
            <pc:docMk/>
            <pc:sldMk cId="2888141739" sldId="261"/>
            <ac:spMk id="13" creationId="{D330CE32-6832-D51E-89AA-C51681A424E2}"/>
          </ac:spMkLst>
        </pc:spChg>
        <pc:picChg chg="add mod">
          <ac:chgData name="Elizabeth Lawler" userId="79bd5906-2cf6-4e84-8a06-cf7086896042" providerId="ADAL" clId="{572E81DD-04B0-6E4B-8EC5-AFC4467CBB51}" dt="2023-09-14T20:27:29.085" v="1881"/>
          <ac:picMkLst>
            <pc:docMk/>
            <pc:sldMk cId="2888141739" sldId="261"/>
            <ac:picMk id="2" creationId="{741F2161-18DD-9A00-3397-1CFEDB535DB7}"/>
          </ac:picMkLst>
        </pc:picChg>
        <pc:picChg chg="add del mod">
          <ac:chgData name="Elizabeth Lawler" userId="79bd5906-2cf6-4e84-8a06-cf7086896042" providerId="ADAL" clId="{572E81DD-04B0-6E4B-8EC5-AFC4467CBB51}" dt="2023-09-12T19:48:24.901" v="1245" actId="478"/>
          <ac:picMkLst>
            <pc:docMk/>
            <pc:sldMk cId="2888141739" sldId="261"/>
            <ac:picMk id="11" creationId="{563E1433-6A53-9DCF-68F0-217F690C5D84}"/>
          </ac:picMkLst>
        </pc:picChg>
        <pc:picChg chg="add del mod">
          <ac:chgData name="Elizabeth Lawler" userId="79bd5906-2cf6-4e84-8a06-cf7086896042" providerId="ADAL" clId="{572E81DD-04B0-6E4B-8EC5-AFC4467CBB51}" dt="2023-09-12T19:59:24.162" v="1367" actId="478"/>
          <ac:picMkLst>
            <pc:docMk/>
            <pc:sldMk cId="2888141739" sldId="261"/>
            <ac:picMk id="12" creationId="{B03884DC-51E0-19A7-CB84-1C54E4689556}"/>
          </ac:picMkLst>
        </pc:picChg>
        <pc:picChg chg="add mod">
          <ac:chgData name="Elizabeth Lawler" userId="79bd5906-2cf6-4e84-8a06-cf7086896042" providerId="ADAL" clId="{572E81DD-04B0-6E4B-8EC5-AFC4467CBB51}" dt="2023-09-12T20:04:23.474" v="1384" actId="1076"/>
          <ac:picMkLst>
            <pc:docMk/>
            <pc:sldMk cId="2888141739" sldId="261"/>
            <ac:picMk id="14" creationId="{1C9ECDB9-CADC-0469-3753-10FF48282BFE}"/>
          </ac:picMkLst>
        </pc:picChg>
        <pc:picChg chg="add del mod">
          <ac:chgData name="Elizabeth Lawler" userId="79bd5906-2cf6-4e84-8a06-cf7086896042" providerId="ADAL" clId="{572E81DD-04B0-6E4B-8EC5-AFC4467CBB51}" dt="2023-09-14T20:27:28.303" v="1880" actId="478"/>
          <ac:picMkLst>
            <pc:docMk/>
            <pc:sldMk cId="2888141739" sldId="261"/>
            <ac:picMk id="15" creationId="{A6930234-3E82-371C-D037-4BB8C7F5739A}"/>
          </ac:picMkLst>
        </pc:picChg>
      </pc:sldChg>
      <pc:sldChg chg="addSp delSp modSp del mod modClrScheme chgLayout">
        <pc:chgData name="Elizabeth Lawler" userId="79bd5906-2cf6-4e84-8a06-cf7086896042" providerId="ADAL" clId="{572E81DD-04B0-6E4B-8EC5-AFC4467CBB51}" dt="2023-09-12T19:19:35.944" v="523" actId="2696"/>
        <pc:sldMkLst>
          <pc:docMk/>
          <pc:sldMk cId="811653970" sldId="262"/>
        </pc:sldMkLst>
        <pc:spChg chg="add del mod ord">
          <ac:chgData name="Elizabeth Lawler" userId="79bd5906-2cf6-4e84-8a06-cf7086896042" providerId="ADAL" clId="{572E81DD-04B0-6E4B-8EC5-AFC4467CBB51}" dt="2023-09-12T19:09:18.516" v="309" actId="478"/>
          <ac:spMkLst>
            <pc:docMk/>
            <pc:sldMk cId="811653970" sldId="262"/>
            <ac:spMk id="2" creationId="{438B2783-25A2-FB34-C8E0-33F55650CC27}"/>
          </ac:spMkLst>
        </pc:spChg>
        <pc:spChg chg="add del mod ord">
          <ac:chgData name="Elizabeth Lawler" userId="79bd5906-2cf6-4e84-8a06-cf7086896042" providerId="ADAL" clId="{572E81DD-04B0-6E4B-8EC5-AFC4467CBB51}" dt="2023-09-12T19:09:18.516" v="309" actId="478"/>
          <ac:spMkLst>
            <pc:docMk/>
            <pc:sldMk cId="811653970" sldId="262"/>
            <ac:spMk id="3" creationId="{2913A350-AD8C-73FC-D9C0-A14390FFE26C}"/>
          </ac:spMkLst>
        </pc:spChg>
      </pc:sldChg>
      <pc:sldChg chg="addSp delSp modSp new mod">
        <pc:chgData name="Elizabeth Lawler" userId="79bd5906-2cf6-4e84-8a06-cf7086896042" providerId="ADAL" clId="{572E81DD-04B0-6E4B-8EC5-AFC4467CBB51}" dt="2023-09-14T16:11:33.944" v="1859" actId="1076"/>
        <pc:sldMkLst>
          <pc:docMk/>
          <pc:sldMk cId="1195901905" sldId="263"/>
        </pc:sldMkLst>
        <pc:spChg chg="del mod">
          <ac:chgData name="Elizabeth Lawler" userId="79bd5906-2cf6-4e84-8a06-cf7086896042" providerId="ADAL" clId="{572E81DD-04B0-6E4B-8EC5-AFC4467CBB51}" dt="2023-09-12T18:00:33.672" v="196" actId="478"/>
          <ac:spMkLst>
            <pc:docMk/>
            <pc:sldMk cId="1195901905" sldId="263"/>
            <ac:spMk id="2" creationId="{F0F053EF-49E5-44B1-E1F1-951BCEDA5CB9}"/>
          </ac:spMkLst>
        </pc:spChg>
        <pc:spChg chg="del mod">
          <ac:chgData name="Elizabeth Lawler" userId="79bd5906-2cf6-4e84-8a06-cf7086896042" providerId="ADAL" clId="{572E81DD-04B0-6E4B-8EC5-AFC4467CBB51}" dt="2023-09-14T16:10:41.032" v="1842" actId="478"/>
          <ac:spMkLst>
            <pc:docMk/>
            <pc:sldMk cId="1195901905" sldId="263"/>
            <ac:spMk id="3" creationId="{6672CBEA-C9D0-2802-9034-551C5166E448}"/>
          </ac:spMkLst>
        </pc:spChg>
        <pc:spChg chg="add del mod">
          <ac:chgData name="Elizabeth Lawler" userId="79bd5906-2cf6-4e84-8a06-cf7086896042" providerId="ADAL" clId="{572E81DD-04B0-6E4B-8EC5-AFC4467CBB51}" dt="2023-09-12T18:00:40.259" v="200" actId="478"/>
          <ac:spMkLst>
            <pc:docMk/>
            <pc:sldMk cId="1195901905" sldId="263"/>
            <ac:spMk id="7" creationId="{BEACD2BC-D538-4065-3560-B78ACA704F94}"/>
          </ac:spMkLst>
        </pc:spChg>
        <pc:spChg chg="add mod">
          <ac:chgData name="Elizabeth Lawler" userId="79bd5906-2cf6-4e84-8a06-cf7086896042" providerId="ADAL" clId="{572E81DD-04B0-6E4B-8EC5-AFC4467CBB51}" dt="2023-09-14T16:11:33.944" v="1859" actId="1076"/>
          <ac:spMkLst>
            <pc:docMk/>
            <pc:sldMk cId="1195901905" sldId="263"/>
            <ac:spMk id="8" creationId="{FE94A9FE-C984-0105-48DD-4F5684E6355D}"/>
          </ac:spMkLst>
        </pc:spChg>
        <pc:spChg chg="add mod">
          <ac:chgData name="Elizabeth Lawler" userId="79bd5906-2cf6-4e84-8a06-cf7086896042" providerId="ADAL" clId="{572E81DD-04B0-6E4B-8EC5-AFC4467CBB51}" dt="2023-09-14T16:11:06.079" v="1851" actId="1076"/>
          <ac:spMkLst>
            <pc:docMk/>
            <pc:sldMk cId="1195901905" sldId="263"/>
            <ac:spMk id="11" creationId="{24453BCE-F9A2-2FEE-F755-984C15C09B08}"/>
          </ac:spMkLst>
        </pc:spChg>
        <pc:picChg chg="add del mod">
          <ac:chgData name="Elizabeth Lawler" userId="79bd5906-2cf6-4e84-8a06-cf7086896042" providerId="ADAL" clId="{572E81DD-04B0-6E4B-8EC5-AFC4467CBB51}" dt="2023-09-12T20:58:24.503" v="1480" actId="478"/>
          <ac:picMkLst>
            <pc:docMk/>
            <pc:sldMk cId="1195901905" sldId="263"/>
            <ac:picMk id="5" creationId="{9C54176E-B6B3-B220-FF0C-ECD86C3B6C3A}"/>
          </ac:picMkLst>
        </pc:picChg>
        <pc:picChg chg="add mod">
          <ac:chgData name="Elizabeth Lawler" userId="79bd5906-2cf6-4e84-8a06-cf7086896042" providerId="ADAL" clId="{572E81DD-04B0-6E4B-8EC5-AFC4467CBB51}" dt="2023-09-14T16:10:41.478" v="1843"/>
          <ac:picMkLst>
            <pc:docMk/>
            <pc:sldMk cId="1195901905" sldId="263"/>
            <ac:picMk id="9" creationId="{BDA990D4-5665-9B8E-844A-49CB2D2E2589}"/>
          </ac:picMkLst>
        </pc:picChg>
        <pc:picChg chg="add mod">
          <ac:chgData name="Elizabeth Lawler" userId="79bd5906-2cf6-4e84-8a06-cf7086896042" providerId="ADAL" clId="{572E81DD-04B0-6E4B-8EC5-AFC4467CBB51}" dt="2023-09-14T16:11:33.944" v="1859" actId="1076"/>
          <ac:picMkLst>
            <pc:docMk/>
            <pc:sldMk cId="1195901905" sldId="263"/>
            <ac:picMk id="10" creationId="{5701FD2A-A2E1-1033-AFBC-2208E68662AE}"/>
          </ac:picMkLst>
        </pc:picChg>
      </pc:sldChg>
      <pc:sldChg chg="addSp modSp new mod modClrScheme modAnim chgLayout">
        <pc:chgData name="Elizabeth Lawler" userId="79bd5906-2cf6-4e84-8a06-cf7086896042" providerId="ADAL" clId="{572E81DD-04B0-6E4B-8EC5-AFC4467CBB51}" dt="2023-09-14T15:33:24.149" v="1525"/>
        <pc:sldMkLst>
          <pc:docMk/>
          <pc:sldMk cId="3027203234" sldId="264"/>
        </pc:sldMkLst>
        <pc:spChg chg="mod ord">
          <ac:chgData name="Elizabeth Lawler" userId="79bd5906-2cf6-4e84-8a06-cf7086896042" providerId="ADAL" clId="{572E81DD-04B0-6E4B-8EC5-AFC4467CBB51}" dt="2023-09-12T19:22:03.974" v="557" actId="1076"/>
          <ac:spMkLst>
            <pc:docMk/>
            <pc:sldMk cId="3027203234" sldId="264"/>
            <ac:spMk id="2" creationId="{6374F09B-49B9-B793-A64E-D7761D309F3B}"/>
          </ac:spMkLst>
        </pc:spChg>
        <pc:spChg chg="add mod ord">
          <ac:chgData name="Elizabeth Lawler" userId="79bd5906-2cf6-4e84-8a06-cf7086896042" providerId="ADAL" clId="{572E81DD-04B0-6E4B-8EC5-AFC4467CBB51}" dt="2023-09-12T19:22:03.974" v="557" actId="1076"/>
          <ac:spMkLst>
            <pc:docMk/>
            <pc:sldMk cId="3027203234" sldId="264"/>
            <ac:spMk id="3" creationId="{1BFF63B8-056D-EED5-6D16-C975E3C1EBD1}"/>
          </ac:spMkLst>
        </pc:spChg>
      </pc:sldChg>
      <pc:sldMasterChg chg="modSldLayout">
        <pc:chgData name="Elizabeth Lawler" userId="79bd5906-2cf6-4e84-8a06-cf7086896042" providerId="ADAL" clId="{572E81DD-04B0-6E4B-8EC5-AFC4467CBB51}" dt="2023-09-14T16:10:36.601" v="1841" actId="21"/>
        <pc:sldMasterMkLst>
          <pc:docMk/>
          <pc:sldMasterMk cId="2460954070" sldId="2147483660"/>
        </pc:sldMasterMkLst>
        <pc:sldLayoutChg chg="delSp mod">
          <pc:chgData name="Elizabeth Lawler" userId="79bd5906-2cf6-4e84-8a06-cf7086896042" providerId="ADAL" clId="{572E81DD-04B0-6E4B-8EC5-AFC4467CBB51}" dt="2023-09-14T16:10:36.601" v="1841" actId="21"/>
          <pc:sldLayoutMkLst>
            <pc:docMk/>
            <pc:sldMasterMk cId="2460954070" sldId="2147483660"/>
            <pc:sldLayoutMk cId="2385387890" sldId="2147483661"/>
          </pc:sldLayoutMkLst>
          <pc:spChg chg="del">
            <ac:chgData name="Elizabeth Lawler" userId="79bd5906-2cf6-4e84-8a06-cf7086896042" providerId="ADAL" clId="{572E81DD-04B0-6E4B-8EC5-AFC4467CBB51}" dt="2023-09-14T16:10:36.601" v="1841" actId="2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  <pc:spChg chg="del">
            <ac:chgData name="Elizabeth Lawler" userId="79bd5906-2cf6-4e84-8a06-cf7086896042" providerId="ADAL" clId="{572E81DD-04B0-6E4B-8EC5-AFC4467CBB51}" dt="2023-09-14T16:10:36.601" v="1841" actId="21"/>
            <ac:spMkLst>
              <pc:docMk/>
              <pc:sldMasterMk cId="2460954070" sldId="2147483660"/>
              <pc:sldLayoutMk cId="2385387890" sldId="2147483661"/>
              <ac:spMk id="9" creationId="{3CFE1D78-AA7A-A6DB-230F-BFC6F0BA0241}"/>
            </ac:spMkLst>
          </pc:spChg>
          <pc:picChg chg="del">
            <ac:chgData name="Elizabeth Lawler" userId="79bd5906-2cf6-4e84-8a06-cf7086896042" providerId="ADAL" clId="{572E81DD-04B0-6E4B-8EC5-AFC4467CBB51}" dt="2023-09-14T16:10:36.601" v="1841" actId="21"/>
            <ac:picMkLst>
              <pc:docMk/>
              <pc:sldMasterMk cId="2460954070" sldId="2147483660"/>
              <pc:sldLayoutMk cId="2385387890" sldId="2147483661"/>
              <ac:picMk id="7" creationId="{FA4015BC-ED62-9B1B-2EBD-EEB5BDBA73EB}"/>
            </ac:picMkLst>
          </pc:picChg>
          <pc:picChg chg="del">
            <ac:chgData name="Elizabeth Lawler" userId="79bd5906-2cf6-4e84-8a06-cf7086896042" providerId="ADAL" clId="{572E81DD-04B0-6E4B-8EC5-AFC4467CBB51}" dt="2023-09-14T16:10:36.601" v="1841" actId="21"/>
            <ac:picMkLst>
              <pc:docMk/>
              <pc:sldMasterMk cId="2460954070" sldId="2147483660"/>
              <pc:sldLayoutMk cId="2385387890" sldId="2147483661"/>
              <ac:picMk id="8" creationId="{9BB429F0-B677-5F6B-44BE-42BACBEE7FBE}"/>
            </ac:picMkLst>
          </pc:picChg>
        </pc:sldLayoutChg>
      </pc:sldMasterChg>
      <pc:sldMasterChg chg="addSp delSp modSp new mod addSldLayout delSldLayout modSldLayout">
        <pc:chgData name="Elizabeth Lawler" userId="79bd5906-2cf6-4e84-8a06-cf7086896042" providerId="ADAL" clId="{572E81DD-04B0-6E4B-8EC5-AFC4467CBB51}" dt="2023-09-12T20:58:17.377" v="1479" actId="207"/>
        <pc:sldMasterMkLst>
          <pc:docMk/>
          <pc:sldMasterMk cId="2584710194" sldId="2147483672"/>
        </pc:sldMasterMkLst>
        <pc:spChg chg="del">
          <ac:chgData name="Elizabeth Lawler" userId="79bd5906-2cf6-4e84-8a06-cf7086896042" providerId="ADAL" clId="{572E81DD-04B0-6E4B-8EC5-AFC4467CBB51}" dt="2023-09-12T19:23:10.383" v="560" actId="478"/>
          <ac:spMkLst>
            <pc:docMk/>
            <pc:sldMasterMk cId="2584710194" sldId="2147483672"/>
            <ac:spMk id="2" creationId="{9034B26F-1257-8CC6-FB6E-B53EE3A17589}"/>
          </ac:spMkLst>
        </pc:spChg>
        <pc:spChg chg="del">
          <ac:chgData name="Elizabeth Lawler" userId="79bd5906-2cf6-4e84-8a06-cf7086896042" providerId="ADAL" clId="{572E81DD-04B0-6E4B-8EC5-AFC4467CBB51}" dt="2023-09-12T19:23:10.383" v="560" actId="478"/>
          <ac:spMkLst>
            <pc:docMk/>
            <pc:sldMasterMk cId="2584710194" sldId="2147483672"/>
            <ac:spMk id="3" creationId="{86AF81C9-7329-055B-181F-01B222A2F0CA}"/>
          </ac:spMkLst>
        </pc:spChg>
        <pc:spChg chg="del mod">
          <ac:chgData name="Elizabeth Lawler" userId="79bd5906-2cf6-4e84-8a06-cf7086896042" providerId="ADAL" clId="{572E81DD-04B0-6E4B-8EC5-AFC4467CBB51}" dt="2023-09-12T20:58:14.093" v="1477" actId="478"/>
          <ac:spMkLst>
            <pc:docMk/>
            <pc:sldMasterMk cId="2584710194" sldId="2147483672"/>
            <ac:spMk id="4" creationId="{51402DC6-1491-84AF-E03B-843D78FF108E}"/>
          </ac:spMkLst>
        </pc:spChg>
        <pc:spChg chg="del">
          <ac:chgData name="Elizabeth Lawler" userId="79bd5906-2cf6-4e84-8a06-cf7086896042" providerId="ADAL" clId="{572E81DD-04B0-6E4B-8EC5-AFC4467CBB51}" dt="2023-09-12T17:36:10.364" v="125" actId="478"/>
          <ac:spMkLst>
            <pc:docMk/>
            <pc:sldMasterMk cId="2584710194" sldId="2147483672"/>
            <ac:spMk id="5" creationId="{7320711D-8926-7B29-9940-E6300BAB1229}"/>
          </ac:spMkLst>
        </pc:spChg>
        <pc:spChg chg="del mod">
          <ac:chgData name="Elizabeth Lawler" userId="79bd5906-2cf6-4e84-8a06-cf7086896042" providerId="ADAL" clId="{572E81DD-04B0-6E4B-8EC5-AFC4467CBB51}" dt="2023-09-12T20:58:14.093" v="1477" actId="478"/>
          <ac:spMkLst>
            <pc:docMk/>
            <pc:sldMasterMk cId="2584710194" sldId="2147483672"/>
            <ac:spMk id="6" creationId="{FE77996A-9D14-2BC0-BFD8-9F8AFC08A550}"/>
          </ac:spMkLst>
        </pc:spChg>
        <pc:spChg chg="add mod">
          <ac:chgData name="Elizabeth Lawler" userId="79bd5906-2cf6-4e84-8a06-cf7086896042" providerId="ADAL" clId="{572E81DD-04B0-6E4B-8EC5-AFC4467CBB51}" dt="2023-09-12T20:58:17.377" v="1479" actId="207"/>
          <ac:spMkLst>
            <pc:docMk/>
            <pc:sldMasterMk cId="2584710194" sldId="2147483672"/>
            <ac:spMk id="9" creationId="{B7C767F2-A11D-06C7-28C4-92671059E808}"/>
          </ac:spMkLst>
        </pc:spChg>
        <pc:spChg chg="add mod">
          <ac:chgData name="Elizabeth Lawler" userId="79bd5906-2cf6-4e84-8a06-cf7086896042" providerId="ADAL" clId="{572E81DD-04B0-6E4B-8EC5-AFC4467CBB51}" dt="2023-09-12T20:58:17.377" v="1479" actId="207"/>
          <ac:spMkLst>
            <pc:docMk/>
            <pc:sldMasterMk cId="2584710194" sldId="2147483672"/>
            <ac:spMk id="10" creationId="{ED04D624-5893-5201-429E-1FBA8586A96A}"/>
          </ac:spMkLst>
        </pc:spChg>
        <pc:picChg chg="add del mod">
          <ac:chgData name="Elizabeth Lawler" userId="79bd5906-2cf6-4e84-8a06-cf7086896042" providerId="ADAL" clId="{572E81DD-04B0-6E4B-8EC5-AFC4467CBB51}" dt="2023-09-12T19:23:37.689" v="567" actId="478"/>
          <ac:picMkLst>
            <pc:docMk/>
            <pc:sldMasterMk cId="2584710194" sldId="2147483672"/>
            <ac:picMk id="7" creationId="{18B0F2A4-54A3-ED0A-3770-1C5E9BC12794}"/>
          </ac:picMkLst>
        </pc:picChg>
        <pc:picChg chg="add mod">
          <ac:chgData name="Elizabeth Lawler" userId="79bd5906-2cf6-4e84-8a06-cf7086896042" providerId="ADAL" clId="{572E81DD-04B0-6E4B-8EC5-AFC4467CBB51}" dt="2023-09-12T19:23:51.484" v="571" actId="1076"/>
          <ac:picMkLst>
            <pc:docMk/>
            <pc:sldMasterMk cId="2584710194" sldId="2147483672"/>
            <ac:picMk id="8" creationId="{1521D112-172D-6E73-6C82-8655783A9034}"/>
          </ac:picMkLst>
        </pc:picChg>
        <pc:sldLayoutChg chg="delSp modSp new mod replId">
          <pc:chgData name="Elizabeth Lawler" userId="79bd5906-2cf6-4e84-8a06-cf7086896042" providerId="ADAL" clId="{572E81DD-04B0-6E4B-8EC5-AFC4467CBB51}" dt="2023-09-12T17:40:18.812" v="189" actId="948"/>
          <pc:sldLayoutMkLst>
            <pc:docMk/>
            <pc:sldMasterMk cId="2584710194" sldId="2147483672"/>
            <pc:sldLayoutMk cId="2704532323" sldId="2147483673"/>
          </pc:sldLayoutMkLst>
          <pc:spChg chg="mod">
            <ac:chgData name="Elizabeth Lawler" userId="79bd5906-2cf6-4e84-8a06-cf7086896042" providerId="ADAL" clId="{572E81DD-04B0-6E4B-8EC5-AFC4467CBB51}" dt="2023-09-12T17:37:45.383" v="151" actId="14100"/>
            <ac:spMkLst>
              <pc:docMk/>
              <pc:sldMasterMk cId="2584710194" sldId="2147483672"/>
              <pc:sldLayoutMk cId="2704532323" sldId="2147483673"/>
              <ac:spMk id="2" creationId="{8C1E9C66-90BA-204C-0C2E-71061F06B72B}"/>
            </ac:spMkLst>
          </pc:spChg>
          <pc:spChg chg="mod">
            <ac:chgData name="Elizabeth Lawler" userId="79bd5906-2cf6-4e84-8a06-cf7086896042" providerId="ADAL" clId="{572E81DD-04B0-6E4B-8EC5-AFC4467CBB51}" dt="2023-09-12T17:40:18.812" v="189" actId="948"/>
            <ac:spMkLst>
              <pc:docMk/>
              <pc:sldMasterMk cId="2584710194" sldId="2147483672"/>
              <pc:sldLayoutMk cId="2704532323" sldId="2147483673"/>
              <ac:spMk id="3" creationId="{C9A724DA-67A1-5F56-6E60-C515F7A0C666}"/>
            </ac:spMkLst>
          </pc:spChg>
          <pc:spChg chg="del">
            <ac:chgData name="Elizabeth Lawler" userId="79bd5906-2cf6-4e84-8a06-cf7086896042" providerId="ADAL" clId="{572E81DD-04B0-6E4B-8EC5-AFC4467CBB51}" dt="2023-09-12T17:36:34.115" v="142" actId="478"/>
            <ac:spMkLst>
              <pc:docMk/>
              <pc:sldMasterMk cId="2584710194" sldId="2147483672"/>
              <pc:sldLayoutMk cId="2704532323" sldId="2147483673"/>
              <ac:spMk id="5" creationId="{14280F65-F773-D5C5-F829-48AD3EC00FA7}"/>
            </ac:spMkLst>
          </pc:spChg>
        </pc:sldLayoutChg>
        <pc:sldLayoutChg chg="new del replId">
          <pc:chgData name="Elizabeth Lawler" userId="79bd5906-2cf6-4e84-8a06-cf7086896042" providerId="ADAL" clId="{572E81DD-04B0-6E4B-8EC5-AFC4467CBB51}" dt="2023-09-12T19:12:17.652" v="340" actId="2696"/>
          <pc:sldLayoutMkLst>
            <pc:docMk/>
            <pc:sldMasterMk cId="2584710194" sldId="2147483672"/>
            <pc:sldLayoutMk cId="665034448" sldId="2147483674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66" v="343" actId="2696"/>
          <pc:sldLayoutMkLst>
            <pc:docMk/>
            <pc:sldMasterMk cId="2584710194" sldId="2147483672"/>
            <pc:sldLayoutMk cId="970538443" sldId="2147483675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69" v="345" actId="2696"/>
          <pc:sldLayoutMkLst>
            <pc:docMk/>
            <pc:sldMasterMk cId="2584710194" sldId="2147483672"/>
            <pc:sldLayoutMk cId="3824580740" sldId="2147483676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88" v="347" actId="2696"/>
          <pc:sldLayoutMkLst>
            <pc:docMk/>
            <pc:sldMasterMk cId="2584710194" sldId="2147483672"/>
            <pc:sldLayoutMk cId="2616816980" sldId="2147483677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68" v="344" actId="2696"/>
          <pc:sldLayoutMkLst>
            <pc:docMk/>
            <pc:sldMasterMk cId="2584710194" sldId="2147483672"/>
            <pc:sldLayoutMk cId="3142712394" sldId="2147483678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65" v="342" actId="2696"/>
          <pc:sldLayoutMkLst>
            <pc:docMk/>
            <pc:sldMasterMk cId="2584710194" sldId="2147483672"/>
            <pc:sldLayoutMk cId="461612877" sldId="2147483679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91" v="348" actId="2696"/>
          <pc:sldLayoutMkLst>
            <pc:docMk/>
            <pc:sldMasterMk cId="2584710194" sldId="2147483672"/>
            <pc:sldLayoutMk cId="3502785957" sldId="2147483680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71" v="346" actId="2696"/>
          <pc:sldLayoutMkLst>
            <pc:docMk/>
            <pc:sldMasterMk cId="2584710194" sldId="2147483672"/>
            <pc:sldLayoutMk cId="3369073833" sldId="2147483681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53" v="341" actId="2696"/>
          <pc:sldLayoutMkLst>
            <pc:docMk/>
            <pc:sldMasterMk cId="2584710194" sldId="2147483672"/>
            <pc:sldLayoutMk cId="3991568699" sldId="2147483682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12:17.630" v="339" actId="2696"/>
          <pc:sldLayoutMkLst>
            <pc:docMk/>
            <pc:sldMasterMk cId="2584710194" sldId="2147483672"/>
            <pc:sldLayoutMk cId="2781491952" sldId="2147483683"/>
          </pc:sldLayoutMkLst>
        </pc:sldLayoutChg>
        <pc:sldLayoutChg chg="addSp delSp modSp new mod">
          <pc:chgData name="Elizabeth Lawler" userId="79bd5906-2cf6-4e84-8a06-cf7086896042" providerId="ADAL" clId="{572E81DD-04B0-6E4B-8EC5-AFC4467CBB51}" dt="2023-09-12T19:11:56.322" v="338" actId="478"/>
          <pc:sldLayoutMkLst>
            <pc:docMk/>
            <pc:sldMasterMk cId="2584710194" sldId="2147483672"/>
            <pc:sldLayoutMk cId="2714846583" sldId="2147483684"/>
          </pc:sldLayoutMkLst>
          <pc:spChg chg="del">
            <ac:chgData name="Elizabeth Lawler" userId="79bd5906-2cf6-4e84-8a06-cf7086896042" providerId="ADAL" clId="{572E81DD-04B0-6E4B-8EC5-AFC4467CBB51}" dt="2023-09-12T19:11:56.322" v="338" actId="478"/>
            <ac:spMkLst>
              <pc:docMk/>
              <pc:sldMasterMk cId="2584710194" sldId="2147483672"/>
              <pc:sldLayoutMk cId="2714846583" sldId="2147483684"/>
              <ac:spMk id="2" creationId="{89675931-0E21-2A2D-9D8F-A1514EF9D1F1}"/>
            </ac:spMkLst>
          </pc:spChg>
          <pc:spChg chg="add del mod">
            <ac:chgData name="Elizabeth Lawler" userId="79bd5906-2cf6-4e84-8a06-cf7086896042" providerId="ADAL" clId="{572E81DD-04B0-6E4B-8EC5-AFC4467CBB51}" dt="2023-09-12T19:11:21.259" v="326" actId="478"/>
            <ac:spMkLst>
              <pc:docMk/>
              <pc:sldMasterMk cId="2584710194" sldId="2147483672"/>
              <pc:sldLayoutMk cId="2714846583" sldId="2147483684"/>
              <ac:spMk id="5" creationId="{CEC4F9EC-561F-2BBB-D9FB-24BFAFA38E35}"/>
            </ac:spMkLst>
          </pc:spChg>
          <pc:spChg chg="add mod">
            <ac:chgData name="Elizabeth Lawler" userId="79bd5906-2cf6-4e84-8a06-cf7086896042" providerId="ADAL" clId="{572E81DD-04B0-6E4B-8EC5-AFC4467CBB51}" dt="2023-09-12T19:11:37.736" v="331" actId="1076"/>
            <ac:spMkLst>
              <pc:docMk/>
              <pc:sldMasterMk cId="2584710194" sldId="2147483672"/>
              <pc:sldLayoutMk cId="2714846583" sldId="2147483684"/>
              <ac:spMk id="6" creationId="{9150DAC4-8410-BFA1-916B-A2C9A09F7E2C}"/>
            </ac:spMkLst>
          </pc:spChg>
          <pc:spChg chg="add del">
            <ac:chgData name="Elizabeth Lawler" userId="79bd5906-2cf6-4e84-8a06-cf7086896042" providerId="ADAL" clId="{572E81DD-04B0-6E4B-8EC5-AFC4467CBB51}" dt="2023-09-12T19:11:09.711" v="323" actId="11529"/>
            <ac:spMkLst>
              <pc:docMk/>
              <pc:sldMasterMk cId="2584710194" sldId="2147483672"/>
              <pc:sldLayoutMk cId="2714846583" sldId="2147483684"/>
              <ac:spMk id="7" creationId="{A3E01118-5EC8-1AC0-8EAA-E832F5FCF65E}"/>
            </ac:spMkLst>
          </pc:spChg>
          <pc:spChg chg="add mod">
            <ac:chgData name="Elizabeth Lawler" userId="79bd5906-2cf6-4e84-8a06-cf7086896042" providerId="ADAL" clId="{572E81DD-04B0-6E4B-8EC5-AFC4467CBB51}" dt="2023-09-12T19:11:53.881" v="337" actId="14100"/>
            <ac:spMkLst>
              <pc:docMk/>
              <pc:sldMasterMk cId="2584710194" sldId="2147483672"/>
              <pc:sldLayoutMk cId="2714846583" sldId="2147483684"/>
              <ac:spMk id="8" creationId="{5BF4FB0D-D7C6-CE67-AEB1-C5532272E552}"/>
            </ac:spMkLst>
          </pc:spChg>
        </pc:sldLayoutChg>
        <pc:sldLayoutChg chg="addSp delSp modSp add mod replId modTransition">
          <pc:chgData name="Elizabeth Lawler" userId="79bd5906-2cf6-4e84-8a06-cf7086896042" providerId="ADAL" clId="{572E81DD-04B0-6E4B-8EC5-AFC4467CBB51}" dt="2023-09-12T19:27:13.330" v="759" actId="14100"/>
          <pc:sldLayoutMkLst>
            <pc:docMk/>
            <pc:sldMasterMk cId="2584710194" sldId="2147483672"/>
            <pc:sldLayoutMk cId="1567494280" sldId="2147483689"/>
          </pc:sldLayoutMkLst>
          <pc:spChg chg="add del">
            <ac:chgData name="Elizabeth Lawler" userId="79bd5906-2cf6-4e84-8a06-cf7086896042" providerId="ADAL" clId="{572E81DD-04B0-6E4B-8EC5-AFC4467CBB51}" dt="2023-09-12T19:24:14.615" v="572" actId="11529"/>
            <ac:spMkLst>
              <pc:docMk/>
              <pc:sldMasterMk cId="2584710194" sldId="2147483672"/>
              <pc:sldLayoutMk cId="1567494280" sldId="2147483689"/>
              <ac:spMk id="2" creationId="{5028E94E-3554-9F97-B1F0-6636383CF3D1}"/>
            </ac:spMkLst>
          </pc:spChg>
          <pc:spChg chg="add mod">
            <ac:chgData name="Elizabeth Lawler" userId="79bd5906-2cf6-4e84-8a06-cf7086896042" providerId="ADAL" clId="{572E81DD-04B0-6E4B-8EC5-AFC4467CBB51}" dt="2023-09-12T19:26:27.922" v="701" actId="1036"/>
            <ac:spMkLst>
              <pc:docMk/>
              <pc:sldMasterMk cId="2584710194" sldId="2147483672"/>
              <pc:sldLayoutMk cId="1567494280" sldId="2147483689"/>
              <ac:spMk id="5" creationId="{24851C99-AE20-023B-CB41-E9AD5842B93D}"/>
            </ac:spMkLst>
          </pc:spChg>
          <pc:spChg chg="mod">
            <ac:chgData name="Elizabeth Lawler" userId="79bd5906-2cf6-4e84-8a06-cf7086896042" providerId="ADAL" clId="{572E81DD-04B0-6E4B-8EC5-AFC4467CBB51}" dt="2023-09-12T19:27:13.330" v="759" actId="14100"/>
            <ac:spMkLst>
              <pc:docMk/>
              <pc:sldMasterMk cId="2584710194" sldId="2147483672"/>
              <pc:sldLayoutMk cId="1567494280" sldId="2147483689"/>
              <ac:spMk id="6" creationId="{9150DAC4-8410-BFA1-916B-A2C9A09F7E2C}"/>
            </ac:spMkLst>
          </pc:spChg>
          <pc:spChg chg="add del mod">
            <ac:chgData name="Elizabeth Lawler" userId="79bd5906-2cf6-4e84-8a06-cf7086896042" providerId="ADAL" clId="{572E81DD-04B0-6E4B-8EC5-AFC4467CBB51}" dt="2023-09-12T19:25:29.638" v="647" actId="478"/>
            <ac:spMkLst>
              <pc:docMk/>
              <pc:sldMasterMk cId="2584710194" sldId="2147483672"/>
              <pc:sldLayoutMk cId="1567494280" sldId="2147483689"/>
              <ac:spMk id="7" creationId="{49E03449-B01A-31EC-6511-FFA5C49EBB4D}"/>
            </ac:spMkLst>
          </pc:spChg>
          <pc:spChg chg="del mod">
            <ac:chgData name="Elizabeth Lawler" userId="79bd5906-2cf6-4e84-8a06-cf7086896042" providerId="ADAL" clId="{572E81DD-04B0-6E4B-8EC5-AFC4467CBB51}" dt="2023-09-12T19:25:38.119" v="655" actId="478"/>
            <ac:spMkLst>
              <pc:docMk/>
              <pc:sldMasterMk cId="2584710194" sldId="2147483672"/>
              <pc:sldLayoutMk cId="1567494280" sldId="2147483689"/>
              <ac:spMk id="8" creationId="{5BF4FB0D-D7C6-CE67-AEB1-C5532272E552}"/>
            </ac:spMkLst>
          </pc:spChg>
          <pc:spChg chg="add del">
            <ac:chgData name="Elizabeth Lawler" userId="79bd5906-2cf6-4e84-8a06-cf7086896042" providerId="ADAL" clId="{572E81DD-04B0-6E4B-8EC5-AFC4467CBB51}" dt="2023-09-12T19:25:48.551" v="656" actId="11529"/>
            <ac:spMkLst>
              <pc:docMk/>
              <pc:sldMasterMk cId="2584710194" sldId="2147483672"/>
              <pc:sldLayoutMk cId="1567494280" sldId="2147483689"/>
              <ac:spMk id="9" creationId="{9D65CC4E-EF6F-2CFA-1BFF-67921F0640B5}"/>
            </ac:spMkLst>
          </pc:spChg>
          <pc:spChg chg="add mod">
            <ac:chgData name="Elizabeth Lawler" userId="79bd5906-2cf6-4e84-8a06-cf7086896042" providerId="ADAL" clId="{572E81DD-04B0-6E4B-8EC5-AFC4467CBB51}" dt="2023-09-12T19:26:27.922" v="701" actId="1036"/>
            <ac:spMkLst>
              <pc:docMk/>
              <pc:sldMasterMk cId="2584710194" sldId="2147483672"/>
              <pc:sldLayoutMk cId="1567494280" sldId="2147483689"/>
              <ac:spMk id="10" creationId="{F06C7648-AF2C-9C41-2633-9C98FCC4E9B3}"/>
            </ac:spMkLst>
          </pc:spChg>
        </pc:sldLayoutChg>
      </pc:sldMasterChg>
      <pc:sldMasterChg chg="new del mod addSldLayout delSldLayout">
        <pc:chgData name="Elizabeth Lawler" userId="79bd5906-2cf6-4e84-8a06-cf7086896042" providerId="ADAL" clId="{572E81DD-04B0-6E4B-8EC5-AFC4467CBB51}" dt="2023-09-12T19:20:09.409" v="526" actId="6938"/>
        <pc:sldMasterMkLst>
          <pc:docMk/>
          <pc:sldMasterMk cId="300088130" sldId="2147483686"/>
        </pc:sldMasterMkLst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3187461639" sldId="2147483687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564609627" sldId="2147483688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3706878035" sldId="2147483689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3074471360" sldId="2147483690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4259852822" sldId="2147483691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2464521880" sldId="2147483692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653176288" sldId="2147483693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3893222178" sldId="2147483694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3847319253" sldId="2147483695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1289970618" sldId="2147483696"/>
          </pc:sldLayoutMkLst>
        </pc:sldLayoutChg>
        <pc:sldLayoutChg chg="new del replId">
          <pc:chgData name="Elizabeth Lawler" userId="79bd5906-2cf6-4e84-8a06-cf7086896042" providerId="ADAL" clId="{572E81DD-04B0-6E4B-8EC5-AFC4467CBB51}" dt="2023-09-12T19:20:09.409" v="526" actId="6938"/>
          <pc:sldLayoutMkLst>
            <pc:docMk/>
            <pc:sldMasterMk cId="300088130" sldId="2147483686"/>
            <pc:sldLayoutMk cId="2194768713" sldId="2147483697"/>
          </pc:sldLayoutMkLst>
        </pc:sldLayoutChg>
      </pc:sldMasterChg>
      <pc:sldMasterChg chg="addSp delSp modSp add mod addSldLayout delSldLayout modSldLayout">
        <pc:chgData name="Elizabeth Lawler" userId="79bd5906-2cf6-4e84-8a06-cf7086896042" providerId="ADAL" clId="{572E81DD-04B0-6E4B-8EC5-AFC4467CBB51}" dt="2023-09-14T15:55:15.595" v="1726" actId="478"/>
        <pc:sldMasterMkLst>
          <pc:docMk/>
          <pc:sldMasterMk cId="315793179" sldId="2147483686"/>
        </pc:sldMasterMkLst>
        <pc:spChg chg="add del mod">
          <ac:chgData name="Elizabeth Lawler" userId="79bd5906-2cf6-4e84-8a06-cf7086896042" providerId="ADAL" clId="{572E81DD-04B0-6E4B-8EC5-AFC4467CBB51}" dt="2023-09-12T19:21:36.554" v="544"/>
          <ac:spMkLst>
            <pc:docMk/>
            <pc:sldMasterMk cId="315793179" sldId="2147483686"/>
            <ac:spMk id="8" creationId="{925FC66D-F353-20B1-E609-5CB0816075DF}"/>
          </ac:spMkLst>
        </pc:spChg>
        <pc:spChg chg="add mod">
          <ac:chgData name="Elizabeth Lawler" userId="79bd5906-2cf6-4e84-8a06-cf7086896042" providerId="ADAL" clId="{572E81DD-04B0-6E4B-8EC5-AFC4467CBB51}" dt="2023-09-12T20:58:09.440" v="1476"/>
          <ac:spMkLst>
            <pc:docMk/>
            <pc:sldMasterMk cId="315793179" sldId="2147483686"/>
            <ac:spMk id="12" creationId="{E5074AE7-0859-3AF1-2EF8-CCD4A94684FA}"/>
          </ac:spMkLst>
        </pc:spChg>
        <pc:spChg chg="add mod">
          <ac:chgData name="Elizabeth Lawler" userId="79bd5906-2cf6-4e84-8a06-cf7086896042" providerId="ADAL" clId="{572E81DD-04B0-6E4B-8EC5-AFC4467CBB51}" dt="2023-09-12T20:58:09.440" v="1476"/>
          <ac:spMkLst>
            <pc:docMk/>
            <pc:sldMasterMk cId="315793179" sldId="2147483686"/>
            <ac:spMk id="13" creationId="{CFCE786D-82DF-B625-B25C-B3E8360B8749}"/>
          </ac:spMkLst>
        </pc:spChg>
        <pc:picChg chg="mod modCrop">
          <ac:chgData name="Elizabeth Lawler" userId="79bd5906-2cf6-4e84-8a06-cf7086896042" providerId="ADAL" clId="{572E81DD-04B0-6E4B-8EC5-AFC4467CBB51}" dt="2023-09-12T19:21:33.270" v="542" actId="14100"/>
          <ac:picMkLst>
            <pc:docMk/>
            <pc:sldMasterMk cId="315793179" sldId="2147483686"/>
            <ac:picMk id="7" creationId="{D6889175-0BA9-15F5-5384-86CF65CFE767}"/>
          </ac:picMkLst>
        </pc:picChg>
        <pc:picChg chg="add del mod">
          <ac:chgData name="Elizabeth Lawler" userId="79bd5906-2cf6-4e84-8a06-cf7086896042" providerId="ADAL" clId="{572E81DD-04B0-6E4B-8EC5-AFC4467CBB51}" dt="2023-09-12T20:54:07.546" v="1399" actId="478"/>
          <ac:picMkLst>
            <pc:docMk/>
            <pc:sldMasterMk cId="315793179" sldId="2147483686"/>
            <ac:picMk id="9" creationId="{112AE0EC-C7A6-FE5D-493D-F8D7394698FC}"/>
          </ac:picMkLst>
        </pc:picChg>
        <pc:picChg chg="add del mod">
          <ac:chgData name="Elizabeth Lawler" userId="79bd5906-2cf6-4e84-8a06-cf7086896042" providerId="ADAL" clId="{572E81DD-04B0-6E4B-8EC5-AFC4467CBB51}" dt="2023-09-12T20:54:06.461" v="1398" actId="21"/>
          <ac:picMkLst>
            <pc:docMk/>
            <pc:sldMasterMk cId="315793179" sldId="2147483686"/>
            <ac:picMk id="10" creationId="{3D9B90B7-10FA-0A09-1643-87FACF76C0C8}"/>
          </ac:picMkLst>
        </pc:picChg>
        <pc:picChg chg="add mod">
          <ac:chgData name="Elizabeth Lawler" userId="79bd5906-2cf6-4e84-8a06-cf7086896042" providerId="ADAL" clId="{572E81DD-04B0-6E4B-8EC5-AFC4467CBB51}" dt="2023-09-12T20:54:08.040" v="1400"/>
          <ac:picMkLst>
            <pc:docMk/>
            <pc:sldMasterMk cId="315793179" sldId="2147483686"/>
            <ac:picMk id="11" creationId="{130E2675-3C69-53A7-9AB0-3C30BAED303E}"/>
          </ac:picMkLst>
        </pc:picChg>
        <pc:sldLayoutChg chg="add del mod replId">
          <pc:chgData name="Elizabeth Lawler" userId="79bd5906-2cf6-4e84-8a06-cf7086896042" providerId="ADAL" clId="{572E81DD-04B0-6E4B-8EC5-AFC4467CBB51}" dt="2023-09-12T19:21:40.630" v="545" actId="2696"/>
          <pc:sldLayoutMkLst>
            <pc:docMk/>
            <pc:sldMasterMk cId="315793179" sldId="2147483686"/>
            <pc:sldLayoutMk cId="1187310705" sldId="2147483687"/>
          </pc:sldLayoutMkLst>
        </pc:sldLayoutChg>
        <pc:sldLayoutChg chg="add mod replId">
          <pc:chgData name="Elizabeth Lawler" userId="79bd5906-2cf6-4e84-8a06-cf7086896042" providerId="ADAL" clId="{572E81DD-04B0-6E4B-8EC5-AFC4467CBB51}" dt="2023-09-12T19:20:13.288" v="527" actId="2890"/>
          <pc:sldLayoutMkLst>
            <pc:docMk/>
            <pc:sldMasterMk cId="315793179" sldId="2147483686"/>
            <pc:sldLayoutMk cId="3551602818" sldId="2147483688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587" v="546" actId="2696"/>
          <pc:sldLayoutMkLst>
            <pc:docMk/>
            <pc:sldMasterMk cId="315793179" sldId="2147483686"/>
            <pc:sldLayoutMk cId="3837760261" sldId="2147483689"/>
          </pc:sldLayoutMkLst>
        </pc:sldLayoutChg>
        <pc:sldLayoutChg chg="delSp mod">
          <pc:chgData name="Elizabeth Lawler" userId="79bd5906-2cf6-4e84-8a06-cf7086896042" providerId="ADAL" clId="{572E81DD-04B0-6E4B-8EC5-AFC4467CBB51}" dt="2023-09-14T15:55:15.595" v="1726" actId="478"/>
          <pc:sldLayoutMkLst>
            <pc:docMk/>
            <pc:sldMasterMk cId="315793179" sldId="2147483686"/>
            <pc:sldLayoutMk cId="1930833538" sldId="2147483690"/>
          </pc:sldLayoutMkLst>
          <pc:spChg chg="del">
            <ac:chgData name="Elizabeth Lawler" userId="79bd5906-2cf6-4e84-8a06-cf7086896042" providerId="ADAL" clId="{572E81DD-04B0-6E4B-8EC5-AFC4467CBB51}" dt="2023-09-14T15:55:15.595" v="1726" actId="478"/>
            <ac:spMkLst>
              <pc:docMk/>
              <pc:sldMasterMk cId="315793179" sldId="2147483686"/>
              <pc:sldLayoutMk cId="1930833538" sldId="2147483690"/>
              <ac:spMk id="8" creationId="{579F0976-5C80-50CA-D618-781C14DF3A92}"/>
            </ac:spMkLst>
          </pc:spChg>
          <pc:spChg chg="del">
            <ac:chgData name="Elizabeth Lawler" userId="79bd5906-2cf6-4e84-8a06-cf7086896042" providerId="ADAL" clId="{572E81DD-04B0-6E4B-8EC5-AFC4467CBB51}" dt="2023-09-14T15:55:15.595" v="1726" actId="478"/>
            <ac:spMkLst>
              <pc:docMk/>
              <pc:sldMasterMk cId="315793179" sldId="2147483686"/>
              <pc:sldLayoutMk cId="1930833538" sldId="2147483690"/>
              <ac:spMk id="9" creationId="{85D82FDC-B84C-3154-50EF-06B12AC204AE}"/>
            </ac:spMkLst>
          </pc:spChg>
          <pc:picChg chg="del">
            <ac:chgData name="Elizabeth Lawler" userId="79bd5906-2cf6-4e84-8a06-cf7086896042" providerId="ADAL" clId="{572E81DD-04B0-6E4B-8EC5-AFC4467CBB51}" dt="2023-09-14T15:55:15.595" v="1726" actId="478"/>
            <ac:picMkLst>
              <pc:docMk/>
              <pc:sldMasterMk cId="315793179" sldId="2147483686"/>
              <pc:sldLayoutMk cId="1930833538" sldId="2147483690"/>
              <ac:picMk id="11" creationId="{D8A7414D-A440-E38F-111D-83BAC3ABFB61}"/>
            </ac:picMkLst>
          </pc:picChg>
          <pc:picChg chg="del">
            <ac:chgData name="Elizabeth Lawler" userId="79bd5906-2cf6-4e84-8a06-cf7086896042" providerId="ADAL" clId="{572E81DD-04B0-6E4B-8EC5-AFC4467CBB51}" dt="2023-09-14T15:55:15.595" v="1726" actId="478"/>
            <ac:picMkLst>
              <pc:docMk/>
              <pc:sldMasterMk cId="315793179" sldId="2147483686"/>
              <pc:sldLayoutMk cId="1930833538" sldId="2147483690"/>
              <ac:picMk id="12" creationId="{1ACFF454-B7A6-80F3-7C25-B2BB766D2708}"/>
            </ac:picMkLst>
          </pc:picChg>
        </pc:sldLayoutChg>
        <pc:sldLayoutChg chg="add del mod replId">
          <pc:chgData name="Elizabeth Lawler" userId="79bd5906-2cf6-4e84-8a06-cf7086896042" providerId="ADAL" clId="{572E81DD-04B0-6E4B-8EC5-AFC4467CBB51}" dt="2023-09-12T19:21:47.616" v="547" actId="2696"/>
          <pc:sldLayoutMkLst>
            <pc:docMk/>
            <pc:sldMasterMk cId="315793179" sldId="2147483686"/>
            <pc:sldLayoutMk cId="3818478456" sldId="2147483690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55" v="554" actId="2696"/>
          <pc:sldLayoutMkLst>
            <pc:docMk/>
            <pc:sldMasterMk cId="315793179" sldId="2147483686"/>
            <pc:sldLayoutMk cId="131610274" sldId="2147483691"/>
          </pc:sldLayoutMkLst>
        </pc:sldLayoutChg>
        <pc:sldLayoutChg chg="addSp delSp modSp new mod replId">
          <pc:chgData name="Elizabeth Lawler" userId="79bd5906-2cf6-4e84-8a06-cf7086896042" providerId="ADAL" clId="{572E81DD-04B0-6E4B-8EC5-AFC4467CBB51}" dt="2023-09-12T19:37:26.660" v="933" actId="1076"/>
          <pc:sldLayoutMkLst>
            <pc:docMk/>
            <pc:sldMasterMk cId="315793179" sldId="2147483686"/>
            <pc:sldLayoutMk cId="1930833538" sldId="2147483691"/>
          </pc:sldLayoutMkLst>
          <pc:spChg chg="del">
            <ac:chgData name="Elizabeth Lawler" userId="79bd5906-2cf6-4e84-8a06-cf7086896042" providerId="ADAL" clId="{572E81DD-04B0-6E4B-8EC5-AFC4467CBB51}" dt="2023-09-12T19:32:25.371" v="822" actId="478"/>
            <ac:spMkLst>
              <pc:docMk/>
              <pc:sldMasterMk cId="315793179" sldId="2147483686"/>
              <pc:sldLayoutMk cId="1930833538" sldId="2147483691"/>
              <ac:spMk id="2" creationId="{1FB7EB4E-A8C5-3409-D84B-941C6B4CC314}"/>
            </ac:spMkLst>
          </pc:spChg>
          <pc:spChg chg="del">
            <ac:chgData name="Elizabeth Lawler" userId="79bd5906-2cf6-4e84-8a06-cf7086896042" providerId="ADAL" clId="{572E81DD-04B0-6E4B-8EC5-AFC4467CBB51}" dt="2023-09-12T19:32:27.372" v="823" actId="478"/>
            <ac:spMkLst>
              <pc:docMk/>
              <pc:sldMasterMk cId="315793179" sldId="2147483686"/>
              <pc:sldLayoutMk cId="1930833538" sldId="2147483691"/>
              <ac:spMk id="4" creationId="{9D5F76E6-CE2B-BD85-4068-F424F564A89D}"/>
            </ac:spMkLst>
          </pc:spChg>
          <pc:spChg chg="add del">
            <ac:chgData name="Elizabeth Lawler" userId="79bd5906-2cf6-4e84-8a06-cf7086896042" providerId="ADAL" clId="{572E81DD-04B0-6E4B-8EC5-AFC4467CBB51}" dt="2023-09-12T19:33:39.903" v="828" actId="11529"/>
            <ac:spMkLst>
              <pc:docMk/>
              <pc:sldMasterMk cId="315793179" sldId="2147483686"/>
              <pc:sldLayoutMk cId="1930833538" sldId="2147483691"/>
              <ac:spMk id="7" creationId="{0CB54F07-C0C9-FE54-5F01-D5E21971343D}"/>
            </ac:spMkLst>
          </pc:spChg>
          <pc:spChg chg="add mod">
            <ac:chgData name="Elizabeth Lawler" userId="79bd5906-2cf6-4e84-8a06-cf7086896042" providerId="ADAL" clId="{572E81DD-04B0-6E4B-8EC5-AFC4467CBB51}" dt="2023-09-12T19:37:26.660" v="933" actId="1076"/>
            <ac:spMkLst>
              <pc:docMk/>
              <pc:sldMasterMk cId="315793179" sldId="2147483686"/>
              <pc:sldLayoutMk cId="1930833538" sldId="2147483691"/>
              <ac:spMk id="8" creationId="{579F0976-5C80-50CA-D618-781C14DF3A92}"/>
            </ac:spMkLst>
          </pc:spChg>
          <pc:spChg chg="add mod">
            <ac:chgData name="Elizabeth Lawler" userId="79bd5906-2cf6-4e84-8a06-cf7086896042" providerId="ADAL" clId="{572E81DD-04B0-6E4B-8EC5-AFC4467CBB51}" dt="2023-09-12T19:37:26.660" v="933" actId="1076"/>
            <ac:spMkLst>
              <pc:docMk/>
              <pc:sldMasterMk cId="315793179" sldId="2147483686"/>
              <pc:sldLayoutMk cId="1930833538" sldId="2147483691"/>
              <ac:spMk id="9" creationId="{85D82FDC-B84C-3154-50EF-06B12AC204AE}"/>
            </ac:spMkLst>
          </pc:spChg>
          <pc:picChg chg="add del mod">
            <ac:chgData name="Elizabeth Lawler" userId="79bd5906-2cf6-4e84-8a06-cf7086896042" providerId="ADAL" clId="{572E81DD-04B0-6E4B-8EC5-AFC4467CBB51}" dt="2023-09-12T19:37:14.927" v="926" actId="478"/>
            <ac:picMkLst>
              <pc:docMk/>
              <pc:sldMasterMk cId="315793179" sldId="2147483686"/>
              <pc:sldLayoutMk cId="1930833538" sldId="2147483691"/>
              <ac:picMk id="6" creationId="{634A7F62-123A-AE54-2EAB-4D402129B05C}"/>
            </ac:picMkLst>
          </pc:picChg>
          <pc:picChg chg="add mod modCrop">
            <ac:chgData name="Elizabeth Lawler" userId="79bd5906-2cf6-4e84-8a06-cf7086896042" providerId="ADAL" clId="{572E81DD-04B0-6E4B-8EC5-AFC4467CBB51}" dt="2023-09-12T19:36:20.078" v="923" actId="1076"/>
            <ac:picMkLst>
              <pc:docMk/>
              <pc:sldMasterMk cId="315793179" sldId="2147483686"/>
              <pc:sldLayoutMk cId="1930833538" sldId="2147483691"/>
              <ac:picMk id="11" creationId="{D8A7414D-A440-E38F-111D-83BAC3ABFB61}"/>
            </ac:picMkLst>
          </pc:picChg>
          <pc:picChg chg="add mod">
            <ac:chgData name="Elizabeth Lawler" userId="79bd5906-2cf6-4e84-8a06-cf7086896042" providerId="ADAL" clId="{572E81DD-04B0-6E4B-8EC5-AFC4467CBB51}" dt="2023-09-12T19:37:23.618" v="932" actId="1076"/>
            <ac:picMkLst>
              <pc:docMk/>
              <pc:sldMasterMk cId="315793179" sldId="2147483686"/>
              <pc:sldLayoutMk cId="1930833538" sldId="2147483691"/>
              <ac:picMk id="12" creationId="{1ACFF454-B7A6-80F3-7C25-B2BB766D2708}"/>
            </ac:picMkLst>
          </pc:picChg>
        </pc:sldLayoutChg>
        <pc:sldLayoutChg chg="add del mod replId">
          <pc:chgData name="Elizabeth Lawler" userId="79bd5906-2cf6-4e84-8a06-cf7086896042" providerId="ADAL" clId="{572E81DD-04B0-6E4B-8EC5-AFC4467CBB51}" dt="2023-09-12T19:21:47.645" v="548" actId="2696"/>
          <pc:sldLayoutMkLst>
            <pc:docMk/>
            <pc:sldMasterMk cId="315793179" sldId="2147483686"/>
            <pc:sldLayoutMk cId="616147683" sldId="2147483692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46" v="549" actId="2696"/>
          <pc:sldLayoutMkLst>
            <pc:docMk/>
            <pc:sldMasterMk cId="315793179" sldId="2147483686"/>
            <pc:sldLayoutMk cId="2669038372" sldId="2147483693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52" v="552" actId="2696"/>
          <pc:sldLayoutMkLst>
            <pc:docMk/>
            <pc:sldMasterMk cId="315793179" sldId="2147483686"/>
            <pc:sldLayoutMk cId="1277167847" sldId="2147483694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54" v="553" actId="2696"/>
          <pc:sldLayoutMkLst>
            <pc:docMk/>
            <pc:sldMasterMk cId="315793179" sldId="2147483686"/>
            <pc:sldLayoutMk cId="2620415152" sldId="2147483695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48" v="550" actId="2696"/>
          <pc:sldLayoutMkLst>
            <pc:docMk/>
            <pc:sldMasterMk cId="315793179" sldId="2147483686"/>
            <pc:sldLayoutMk cId="3877424568" sldId="2147483696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72" v="555" actId="2696"/>
          <pc:sldLayoutMkLst>
            <pc:docMk/>
            <pc:sldMasterMk cId="315793179" sldId="2147483686"/>
            <pc:sldLayoutMk cId="3668330970" sldId="2147483697"/>
          </pc:sldLayoutMkLst>
        </pc:sldLayoutChg>
        <pc:sldLayoutChg chg="add del mod replId">
          <pc:chgData name="Elizabeth Lawler" userId="79bd5906-2cf6-4e84-8a06-cf7086896042" providerId="ADAL" clId="{572E81DD-04B0-6E4B-8EC5-AFC4467CBB51}" dt="2023-09-12T19:21:47.650" v="551" actId="2696"/>
          <pc:sldLayoutMkLst>
            <pc:docMk/>
            <pc:sldMasterMk cId="315793179" sldId="2147483686"/>
            <pc:sldLayoutMk cId="3904854924" sldId="2147483698"/>
          </pc:sldLayoutMkLst>
        </pc:sldLayoutChg>
      </pc:sldMasterChg>
      <pc:sldMasterChg chg="addSp delSp modSp mod addSldLayout delSldLayout modSldLayout">
        <pc:chgData name="Elizabeth Lawler" userId="79bd5906-2cf6-4e84-8a06-cf7086896042" providerId="ADAL" clId="{572E81DD-04B0-6E4B-8EC5-AFC4467CBB51}" dt="2023-09-12T20:59:00.208" v="1482" actId="1076"/>
        <pc:sldMasterMkLst>
          <pc:docMk/>
          <pc:sldMasterMk cId="2460954070" sldId="2147483691"/>
        </pc:sldMasterMkLst>
        <pc:spChg chg="add del mod">
          <ac:chgData name="Elizabeth Lawler" userId="79bd5906-2cf6-4e84-8a06-cf7086896042" providerId="ADAL" clId="{572E81DD-04B0-6E4B-8EC5-AFC4467CBB51}" dt="2023-09-12T17:31:32.618" v="12"/>
          <ac:spMkLst>
            <pc:docMk/>
            <pc:sldMasterMk cId="2460954070" sldId="2147483691"/>
            <ac:spMk id="8" creationId="{89D44381-B097-0F52-31CF-D1391AC49140}"/>
          </ac:spMkLst>
        </pc:spChg>
        <pc:spChg chg="add del mod">
          <ac:chgData name="Elizabeth Lawler" userId="79bd5906-2cf6-4e84-8a06-cf7086896042" providerId="ADAL" clId="{572E81DD-04B0-6E4B-8EC5-AFC4467CBB51}" dt="2023-09-12T17:34:46.660" v="116"/>
          <ac:spMkLst>
            <pc:docMk/>
            <pc:sldMasterMk cId="2460954070" sldId="2147483691"/>
            <ac:spMk id="9" creationId="{A7802601-FF64-0A5C-D53D-F8B5E5CADF57}"/>
          </ac:spMkLst>
        </pc:spChg>
        <pc:spChg chg="add del mod">
          <ac:chgData name="Elizabeth Lawler" userId="79bd5906-2cf6-4e84-8a06-cf7086896042" providerId="ADAL" clId="{572E81DD-04B0-6E4B-8EC5-AFC4467CBB51}" dt="2023-09-12T17:34:46.660" v="116"/>
          <ac:spMkLst>
            <pc:docMk/>
            <pc:sldMasterMk cId="2460954070" sldId="2147483691"/>
            <ac:spMk id="10" creationId="{A8B88ABC-DCAB-2488-2BEA-F1DB5F85E350}"/>
          </ac:spMkLst>
        </pc:spChg>
        <pc:spChg chg="add del mod">
          <ac:chgData name="Elizabeth Lawler" userId="79bd5906-2cf6-4e84-8a06-cf7086896042" providerId="ADAL" clId="{572E81DD-04B0-6E4B-8EC5-AFC4467CBB51}" dt="2023-09-12T17:34:59.723" v="118"/>
          <ac:spMkLst>
            <pc:docMk/>
            <pc:sldMasterMk cId="2460954070" sldId="2147483691"/>
            <ac:spMk id="11" creationId="{96C3F76F-4FD4-1EE1-7B60-9A9E98CC2880}"/>
          </ac:spMkLst>
        </pc:spChg>
        <pc:spChg chg="add mod">
          <ac:chgData name="Elizabeth Lawler" userId="79bd5906-2cf6-4e84-8a06-cf7086896042" providerId="ADAL" clId="{572E81DD-04B0-6E4B-8EC5-AFC4467CBB51}" dt="2023-09-12T20:57:59.437" v="1474"/>
          <ac:spMkLst>
            <pc:docMk/>
            <pc:sldMasterMk cId="2460954070" sldId="2147483691"/>
            <ac:spMk id="12" creationId="{92BBDC3D-E550-7F9C-4D0D-4CEAE989EF4A}"/>
          </ac:spMkLst>
        </pc:spChg>
        <pc:spChg chg="add mod">
          <ac:chgData name="Elizabeth Lawler" userId="79bd5906-2cf6-4e84-8a06-cf7086896042" providerId="ADAL" clId="{572E81DD-04B0-6E4B-8EC5-AFC4467CBB51}" dt="2023-09-12T20:58:05.865" v="1475" actId="121"/>
          <ac:spMkLst>
            <pc:docMk/>
            <pc:sldMasterMk cId="2460954070" sldId="2147483691"/>
            <ac:spMk id="13" creationId="{18303043-4549-85D7-BFEB-E4D8D3F42638}"/>
          </ac:spMkLst>
        </pc:spChg>
        <pc:picChg chg="add mod modCrop">
          <ac:chgData name="Elizabeth Lawler" userId="79bd5906-2cf6-4e84-8a06-cf7086896042" providerId="ADAL" clId="{572E81DD-04B0-6E4B-8EC5-AFC4467CBB51}" dt="2023-09-12T17:31:27.466" v="9" actId="732"/>
          <ac:picMkLst>
            <pc:docMk/>
            <pc:sldMasterMk cId="2460954070" sldId="2147483691"/>
            <ac:picMk id="7" creationId="{D6889175-0BA9-15F5-5384-86CF65CFE767}"/>
          </ac:picMkLst>
        </pc:picChg>
        <pc:sldLayoutChg chg="addSp delSp modSp mod">
          <pc:chgData name="Elizabeth Lawler" userId="79bd5906-2cf6-4e84-8a06-cf7086896042" providerId="ADAL" clId="{572E81DD-04B0-6E4B-8EC5-AFC4467CBB51}" dt="2023-09-12T19:16:43.050" v="463" actId="14100"/>
          <pc:sldLayoutMkLst>
            <pc:docMk/>
            <pc:sldMasterMk cId="2460954070" sldId="2147483660"/>
            <pc:sldLayoutMk cId="949138452" sldId="2147483662"/>
          </pc:sldLayoutMkLst>
          <pc:spChg chg="mod">
            <ac:chgData name="Elizabeth Lawler" userId="79bd5906-2cf6-4e84-8a06-cf7086896042" providerId="ADAL" clId="{572E81DD-04B0-6E4B-8EC5-AFC4467CBB51}" dt="2023-09-12T19:14:48.262" v="444" actId="20577"/>
            <ac:spMkLst>
              <pc:docMk/>
              <pc:sldMasterMk cId="2460954070" sldId="2147483660"/>
              <pc:sldLayoutMk cId="949138452" sldId="2147483662"/>
              <ac:spMk id="2" creationId="{00000000-0000-0000-0000-000000000000}"/>
            </ac:spMkLst>
          </pc:spChg>
          <pc:spChg chg="del mod">
            <ac:chgData name="Elizabeth Lawler" userId="79bd5906-2cf6-4e84-8a06-cf7086896042" providerId="ADAL" clId="{572E81DD-04B0-6E4B-8EC5-AFC4467CBB51}" dt="2023-09-12T19:12:28.409" v="349" actId="478"/>
            <ac:spMkLst>
              <pc:docMk/>
              <pc:sldMasterMk cId="2460954070" sldId="2147483660"/>
              <pc:sldLayoutMk cId="949138452" sldId="2147483662"/>
              <ac:spMk id="3" creationId="{00000000-0000-0000-0000-000000000000}"/>
            </ac:spMkLst>
          </pc:spChg>
          <pc:spChg chg="del">
            <ac:chgData name="Elizabeth Lawler" userId="79bd5906-2cf6-4e84-8a06-cf7086896042" providerId="ADAL" clId="{572E81DD-04B0-6E4B-8EC5-AFC4467CBB51}" dt="2023-09-12T19:12:35.720" v="352" actId="478"/>
            <ac:spMkLst>
              <pc:docMk/>
              <pc:sldMasterMk cId="2460954070" sldId="2147483660"/>
              <pc:sldLayoutMk cId="949138452" sldId="2147483662"/>
              <ac:spMk id="4" creationId="{00000000-0000-0000-0000-000000000000}"/>
            </ac:spMkLst>
          </pc:spChg>
          <pc:spChg chg="del">
            <ac:chgData name="Elizabeth Lawler" userId="79bd5906-2cf6-4e84-8a06-cf7086896042" providerId="ADAL" clId="{572E81DD-04B0-6E4B-8EC5-AFC4467CBB51}" dt="2023-09-12T19:12:34.237" v="351" actId="478"/>
            <ac:spMkLst>
              <pc:docMk/>
              <pc:sldMasterMk cId="2460954070" sldId="2147483660"/>
              <pc:sldLayoutMk cId="949138452" sldId="2147483662"/>
              <ac:spMk id="5" creationId="{00000000-0000-0000-0000-000000000000}"/>
            </ac:spMkLst>
          </pc:spChg>
          <pc:spChg chg="del">
            <ac:chgData name="Elizabeth Lawler" userId="79bd5906-2cf6-4e84-8a06-cf7086896042" providerId="ADAL" clId="{572E81DD-04B0-6E4B-8EC5-AFC4467CBB51}" dt="2023-09-12T19:12:31.583" v="350" actId="478"/>
            <ac:spMkLst>
              <pc:docMk/>
              <pc:sldMasterMk cId="2460954070" sldId="2147483660"/>
              <pc:sldLayoutMk cId="949138452" sldId="2147483662"/>
              <ac:spMk id="6" creationId="{00000000-0000-0000-0000-000000000000}"/>
            </ac:spMkLst>
          </pc:spChg>
          <pc:spChg chg="add del mod">
            <ac:chgData name="Elizabeth Lawler" userId="79bd5906-2cf6-4e84-8a06-cf7086896042" providerId="ADAL" clId="{572E81DD-04B0-6E4B-8EC5-AFC4467CBB51}" dt="2023-09-12T19:14:42.860" v="441"/>
            <ac:spMkLst>
              <pc:docMk/>
              <pc:sldMasterMk cId="2460954070" sldId="2147483660"/>
              <pc:sldLayoutMk cId="949138452" sldId="2147483662"/>
              <ac:spMk id="7" creationId="{2135B029-3A36-EAB2-B41D-D05A4F93A96E}"/>
            </ac:spMkLst>
          </pc:spChg>
          <pc:spChg chg="add mod">
            <ac:chgData name="Elizabeth Lawler" userId="79bd5906-2cf6-4e84-8a06-cf7086896042" providerId="ADAL" clId="{572E81DD-04B0-6E4B-8EC5-AFC4467CBB51}" dt="2023-09-12T19:16:43.050" v="463" actId="14100"/>
            <ac:spMkLst>
              <pc:docMk/>
              <pc:sldMasterMk cId="2460954070" sldId="2147483660"/>
              <pc:sldLayoutMk cId="949138452" sldId="2147483662"/>
              <ac:spMk id="8" creationId="{862EAF00-C905-C5E8-BFE3-67EC24D498DC}"/>
            </ac:spMkLst>
          </pc:spChg>
          <pc:spChg chg="add del mod">
            <ac:chgData name="Elizabeth Lawler" userId="79bd5906-2cf6-4e84-8a06-cf7086896042" providerId="ADAL" clId="{572E81DD-04B0-6E4B-8EC5-AFC4467CBB51}" dt="2023-09-12T19:13:36.217" v="381" actId="478"/>
            <ac:spMkLst>
              <pc:docMk/>
              <pc:sldMasterMk cId="2460954070" sldId="2147483660"/>
              <pc:sldLayoutMk cId="949138452" sldId="2147483662"/>
              <ac:spMk id="9" creationId="{E0F9F6DA-BFE1-104A-0AC2-8930E183101C}"/>
            </ac:spMkLst>
          </pc:spChg>
          <pc:spChg chg="add mod">
            <ac:chgData name="Elizabeth Lawler" userId="79bd5906-2cf6-4e84-8a06-cf7086896042" providerId="ADAL" clId="{572E81DD-04B0-6E4B-8EC5-AFC4467CBB51}" dt="2023-09-12T19:16:24.343" v="456" actId="21"/>
            <ac:spMkLst>
              <pc:docMk/>
              <pc:sldMasterMk cId="2460954070" sldId="2147483660"/>
              <pc:sldLayoutMk cId="949138452" sldId="2147483662"/>
              <ac:spMk id="10" creationId="{6A90CF16-BEF8-F43F-C6C7-93ECC2D515B9}"/>
            </ac:spMkLst>
          </pc:spChg>
          <pc:spChg chg="add del mod">
            <ac:chgData name="Elizabeth Lawler" userId="79bd5906-2cf6-4e84-8a06-cf7086896042" providerId="ADAL" clId="{572E81DD-04B0-6E4B-8EC5-AFC4467CBB51}" dt="2023-09-12T19:16:07.616" v="453" actId="478"/>
            <ac:spMkLst>
              <pc:docMk/>
              <pc:sldMasterMk cId="2460954070" sldId="2147483660"/>
              <pc:sldLayoutMk cId="949138452" sldId="2147483662"/>
              <ac:spMk id="11" creationId="{EC14BD6D-95B3-BA73-196E-658917A35F04}"/>
            </ac:spMkLst>
          </pc:spChg>
          <pc:spChg chg="add del">
            <ac:chgData name="Elizabeth Lawler" userId="79bd5906-2cf6-4e84-8a06-cf7086896042" providerId="ADAL" clId="{572E81DD-04B0-6E4B-8EC5-AFC4467CBB51}" dt="2023-09-12T19:16:19.532" v="454" actId="11529"/>
            <ac:spMkLst>
              <pc:docMk/>
              <pc:sldMasterMk cId="2460954070" sldId="2147483660"/>
              <pc:sldLayoutMk cId="949138452" sldId="2147483662"/>
              <ac:spMk id="12" creationId="{13EF52BF-20C4-8B9B-D58F-F4C7155D8CD1}"/>
            </ac:spMkLst>
          </pc:spChg>
          <pc:spChg chg="add mod">
            <ac:chgData name="Elizabeth Lawler" userId="79bd5906-2cf6-4e84-8a06-cf7086896042" providerId="ADAL" clId="{572E81DD-04B0-6E4B-8EC5-AFC4467CBB51}" dt="2023-09-12T19:16:37.107" v="460" actId="1076"/>
            <ac:spMkLst>
              <pc:docMk/>
              <pc:sldMasterMk cId="2460954070" sldId="2147483660"/>
              <pc:sldLayoutMk cId="949138452" sldId="2147483662"/>
              <ac:spMk id="13" creationId="{FDBB2096-220A-94DA-E047-5BFFCE81CDC5}"/>
            </ac:spMkLst>
          </pc:spChg>
        </pc:sldLayoutChg>
        <pc:sldLayoutChg chg="del">
          <pc:chgData name="Elizabeth Lawler" userId="79bd5906-2cf6-4e84-8a06-cf7086896042" providerId="ADAL" clId="{572E81DD-04B0-6E4B-8EC5-AFC4467CBB51}" dt="2023-09-12T20:54:25.993" v="1401" actId="2696"/>
          <pc:sldLayoutMkLst>
            <pc:docMk/>
            <pc:sldMasterMk cId="2460954070" sldId="2147483691"/>
            <pc:sldLayoutMk cId="2591524520" sldId="2147483663"/>
          </pc:sldLayoutMkLst>
        </pc:sldLayoutChg>
        <pc:sldLayoutChg chg="del">
          <pc:chgData name="Elizabeth Lawler" userId="79bd5906-2cf6-4e84-8a06-cf7086896042" providerId="ADAL" clId="{572E81DD-04B0-6E4B-8EC5-AFC4467CBB51}" dt="2023-09-12T20:54:26.041" v="1402" actId="2696"/>
          <pc:sldLayoutMkLst>
            <pc:docMk/>
            <pc:sldMasterMk cId="2460954070" sldId="2147483691"/>
            <pc:sldLayoutMk cId="1203092039" sldId="2147483664"/>
          </pc:sldLayoutMkLst>
        </pc:sldLayoutChg>
        <pc:sldLayoutChg chg="del">
          <pc:chgData name="Elizabeth Lawler" userId="79bd5906-2cf6-4e84-8a06-cf7086896042" providerId="ADAL" clId="{572E81DD-04B0-6E4B-8EC5-AFC4467CBB51}" dt="2023-09-12T20:54:26.088" v="1408" actId="2696"/>
          <pc:sldLayoutMkLst>
            <pc:docMk/>
            <pc:sldMasterMk cId="2460954070" sldId="2147483691"/>
            <pc:sldLayoutMk cId="3733172339" sldId="2147483665"/>
          </pc:sldLayoutMkLst>
        </pc:sldLayoutChg>
        <pc:sldLayoutChg chg="del">
          <pc:chgData name="Elizabeth Lawler" userId="79bd5906-2cf6-4e84-8a06-cf7086896042" providerId="ADAL" clId="{572E81DD-04B0-6E4B-8EC5-AFC4467CBB51}" dt="2023-09-12T20:54:26.073" v="1403" actId="2696"/>
          <pc:sldLayoutMkLst>
            <pc:docMk/>
            <pc:sldMasterMk cId="2460954070" sldId="2147483691"/>
            <pc:sldLayoutMk cId="3210312558" sldId="2147483666"/>
          </pc:sldLayoutMkLst>
        </pc:sldLayoutChg>
        <pc:sldLayoutChg chg="del">
          <pc:chgData name="Elizabeth Lawler" userId="79bd5906-2cf6-4e84-8a06-cf7086896042" providerId="ADAL" clId="{572E81DD-04B0-6E4B-8EC5-AFC4467CBB51}" dt="2023-09-12T20:54:26.098" v="1410" actId="2696"/>
          <pc:sldLayoutMkLst>
            <pc:docMk/>
            <pc:sldMasterMk cId="2460954070" sldId="2147483691"/>
            <pc:sldLayoutMk cId="3146388984" sldId="2147483667"/>
          </pc:sldLayoutMkLst>
        </pc:sldLayoutChg>
        <pc:sldLayoutChg chg="del">
          <pc:chgData name="Elizabeth Lawler" userId="79bd5906-2cf6-4e84-8a06-cf7086896042" providerId="ADAL" clId="{572E81DD-04B0-6E4B-8EC5-AFC4467CBB51}" dt="2023-09-12T20:54:26.077" v="1404" actId="2696"/>
          <pc:sldLayoutMkLst>
            <pc:docMk/>
            <pc:sldMasterMk cId="2460954070" sldId="2147483691"/>
            <pc:sldLayoutMk cId="3171841454" sldId="2147483668"/>
          </pc:sldLayoutMkLst>
        </pc:sldLayoutChg>
        <pc:sldLayoutChg chg="del">
          <pc:chgData name="Elizabeth Lawler" userId="79bd5906-2cf6-4e84-8a06-cf7086896042" providerId="ADAL" clId="{572E81DD-04B0-6E4B-8EC5-AFC4467CBB51}" dt="2023-09-12T20:54:26.096" v="1409" actId="2696"/>
          <pc:sldLayoutMkLst>
            <pc:docMk/>
            <pc:sldMasterMk cId="2460954070" sldId="2147483691"/>
            <pc:sldLayoutMk cId="1718958274" sldId="2147483669"/>
          </pc:sldLayoutMkLst>
        </pc:sldLayoutChg>
        <pc:sldLayoutChg chg="del">
          <pc:chgData name="Elizabeth Lawler" userId="79bd5906-2cf6-4e84-8a06-cf7086896042" providerId="ADAL" clId="{572E81DD-04B0-6E4B-8EC5-AFC4467CBB51}" dt="2023-09-12T20:54:26.080" v="1405" actId="2696"/>
          <pc:sldLayoutMkLst>
            <pc:docMk/>
            <pc:sldMasterMk cId="2460954070" sldId="2147483691"/>
            <pc:sldLayoutMk cId="2202905451" sldId="2147483670"/>
          </pc:sldLayoutMkLst>
        </pc:sldLayoutChg>
        <pc:sldLayoutChg chg="del">
          <pc:chgData name="Elizabeth Lawler" userId="79bd5906-2cf6-4e84-8a06-cf7086896042" providerId="ADAL" clId="{572E81DD-04B0-6E4B-8EC5-AFC4467CBB51}" dt="2023-09-12T20:54:26.084" v="1406" actId="2696"/>
          <pc:sldLayoutMkLst>
            <pc:docMk/>
            <pc:sldMasterMk cId="2460954070" sldId="2147483691"/>
            <pc:sldLayoutMk cId="3479445657" sldId="2147483671"/>
          </pc:sldLayoutMkLst>
        </pc:sldLayoutChg>
        <pc:sldLayoutChg chg="new del mod replId">
          <pc:chgData name="Elizabeth Lawler" userId="79bd5906-2cf6-4e84-8a06-cf7086896042" providerId="ADAL" clId="{572E81DD-04B0-6E4B-8EC5-AFC4467CBB51}" dt="2023-09-12T20:54:26.086" v="1407" actId="2696"/>
          <pc:sldLayoutMkLst>
            <pc:docMk/>
            <pc:sldMasterMk cId="2460954070" sldId="2147483691"/>
            <pc:sldLayoutMk cId="1497666629" sldId="2147483685"/>
          </pc:sldLayoutMkLst>
        </pc:sldLayoutChg>
        <pc:sldLayoutChg chg="addSp delSp modSp mod">
          <pc:chgData name="Elizabeth Lawler" userId="79bd5906-2cf6-4e84-8a06-cf7086896042" providerId="ADAL" clId="{572E81DD-04B0-6E4B-8EC5-AFC4467CBB51}" dt="2023-09-12T20:59:00.208" v="1482" actId="1076"/>
          <pc:sldLayoutMkLst>
            <pc:docMk/>
            <pc:sldMasterMk cId="2460954070" sldId="2147483660"/>
            <pc:sldLayoutMk cId="2385387890" sldId="2147483692"/>
          </pc:sldLayoutMkLst>
          <pc:spChg chg="del mod">
            <ac:chgData name="Elizabeth Lawler" userId="79bd5906-2cf6-4e84-8a06-cf7086896042" providerId="ADAL" clId="{572E81DD-04B0-6E4B-8EC5-AFC4467CBB51}" dt="2023-09-12T20:56:51.088" v="1418" actId="478"/>
            <ac:spMkLst>
              <pc:docMk/>
              <pc:sldMasterMk cId="2460954070" sldId="2147483660"/>
              <pc:sldLayoutMk cId="2385387890" sldId="2147483692"/>
              <ac:spMk id="2" creationId="{00000000-0000-0000-0000-000000000000}"/>
            </ac:spMkLst>
          </pc:spChg>
          <pc:spChg chg="mod">
            <ac:chgData name="Elizabeth Lawler" userId="79bd5906-2cf6-4e84-8a06-cf7086896042" providerId="ADAL" clId="{572E81DD-04B0-6E4B-8EC5-AFC4467CBB51}" dt="2023-09-12T20:57:19.259" v="1428" actId="14100"/>
            <ac:spMkLst>
              <pc:docMk/>
              <pc:sldMasterMk cId="2460954070" sldId="2147483660"/>
              <pc:sldLayoutMk cId="2385387890" sldId="2147483692"/>
              <ac:spMk id="3" creationId="{00000000-0000-0000-0000-000000000000}"/>
            </ac:spMkLst>
          </pc:spChg>
          <pc:spChg chg="del mod">
            <ac:chgData name="Elizabeth Lawler" userId="79bd5906-2cf6-4e84-8a06-cf7086896042" providerId="ADAL" clId="{572E81DD-04B0-6E4B-8EC5-AFC4467CBB51}" dt="2023-09-12T20:57:57.908" v="1473" actId="21"/>
            <ac:spMkLst>
              <pc:docMk/>
              <pc:sldMasterMk cId="2460954070" sldId="2147483660"/>
              <pc:sldLayoutMk cId="2385387890" sldId="2147483692"/>
              <ac:spMk id="4" creationId="{00000000-0000-0000-0000-000000000000}"/>
            </ac:spMkLst>
          </pc:spChg>
          <pc:spChg chg="del mod">
            <ac:chgData name="Elizabeth Lawler" userId="79bd5906-2cf6-4e84-8a06-cf7086896042" providerId="ADAL" clId="{572E81DD-04B0-6E4B-8EC5-AFC4467CBB51}" dt="2023-09-12T17:31:53.270" v="16" actId="478"/>
            <ac:spMkLst>
              <pc:docMk/>
              <pc:sldMasterMk cId="2460954070" sldId="2147483660"/>
              <pc:sldLayoutMk cId="2385387890" sldId="2147483692"/>
              <ac:spMk id="5" creationId="{00000000-0000-0000-0000-000000000000}"/>
            </ac:spMkLst>
          </pc:spChg>
          <pc:spChg chg="del mod">
            <ac:chgData name="Elizabeth Lawler" userId="79bd5906-2cf6-4e84-8a06-cf7086896042" providerId="ADAL" clId="{572E81DD-04B0-6E4B-8EC5-AFC4467CBB51}" dt="2023-09-12T20:57:57.908" v="1473" actId="21"/>
            <ac:spMkLst>
              <pc:docMk/>
              <pc:sldMasterMk cId="2460954070" sldId="2147483660"/>
              <pc:sldLayoutMk cId="2385387890" sldId="2147483692"/>
              <ac:spMk id="6" creationId="{00000000-0000-0000-0000-000000000000}"/>
            </ac:spMkLst>
          </pc:spChg>
          <pc:spChg chg="add mod">
            <ac:chgData name="Elizabeth Lawler" userId="79bd5906-2cf6-4e84-8a06-cf7086896042" providerId="ADAL" clId="{572E81DD-04B0-6E4B-8EC5-AFC4467CBB51}" dt="2023-09-12T20:57:44.582" v="1469" actId="1076"/>
            <ac:spMkLst>
              <pc:docMk/>
              <pc:sldMasterMk cId="2460954070" sldId="2147483660"/>
              <pc:sldLayoutMk cId="2385387890" sldId="2147483692"/>
              <ac:spMk id="9" creationId="{3CFE1D78-AA7A-A6DB-230F-BFC6F0BA0241}"/>
            </ac:spMkLst>
          </pc:spChg>
          <pc:picChg chg="add mod">
            <ac:chgData name="Elizabeth Lawler" userId="79bd5906-2cf6-4e84-8a06-cf7086896042" providerId="ADAL" clId="{572E81DD-04B0-6E4B-8EC5-AFC4467CBB51}" dt="2023-09-12T20:59:00.208" v="1482" actId="1076"/>
            <ac:picMkLst>
              <pc:docMk/>
              <pc:sldMasterMk cId="2460954070" sldId="2147483660"/>
              <pc:sldLayoutMk cId="2385387890" sldId="2147483692"/>
              <ac:picMk id="7" creationId="{FA4015BC-ED62-9B1B-2EBD-EEB5BDBA73EB}"/>
            </ac:picMkLst>
          </pc:picChg>
          <pc:picChg chg="add mod">
            <ac:chgData name="Elizabeth Lawler" userId="79bd5906-2cf6-4e84-8a06-cf7086896042" providerId="ADAL" clId="{572E81DD-04B0-6E4B-8EC5-AFC4467CBB51}" dt="2023-09-12T20:57:16.066" v="1427" actId="1076"/>
            <ac:picMkLst>
              <pc:docMk/>
              <pc:sldMasterMk cId="2460954070" sldId="2147483660"/>
              <pc:sldLayoutMk cId="2385387890" sldId="2147483692"/>
              <ac:picMk id="8" creationId="{9BB429F0-B677-5F6B-44BE-42BACBEE7FBE}"/>
            </ac:picMkLst>
          </pc:picChg>
        </pc:sldLayoutChg>
      </pc:sldMasterChg>
    </pc:docChg>
  </pc:docChgLst>
  <pc:docChgLst>
    <pc:chgData name="Elizabeth Lawler" userId="S::elawler@bdtrust.org::79bd5906-2cf6-4e84-8a06-cf7086896042" providerId="AD" clId="Web-{E264F9D9-D5E8-F940-7A00-5DADAB17C600}"/>
    <pc:docChg chg="modSld">
      <pc:chgData name="Elizabeth Lawler" userId="S::elawler@bdtrust.org::79bd5906-2cf6-4e84-8a06-cf7086896042" providerId="AD" clId="Web-{E264F9D9-D5E8-F940-7A00-5DADAB17C600}" dt="2023-09-18T14:55:17.934" v="6"/>
      <pc:docMkLst>
        <pc:docMk/>
      </pc:docMkLst>
      <pc:sldChg chg="addSp delSp modSp">
        <pc:chgData name="Elizabeth Lawler" userId="S::elawler@bdtrust.org::79bd5906-2cf6-4e84-8a06-cf7086896042" providerId="AD" clId="Web-{E264F9D9-D5E8-F940-7A00-5DADAB17C600}" dt="2023-09-18T14:55:17.934" v="6"/>
        <pc:sldMkLst>
          <pc:docMk/>
          <pc:sldMk cId="1298079502" sldId="260"/>
        </pc:sldMkLst>
        <pc:picChg chg="mod">
          <ac:chgData name="Elizabeth Lawler" userId="S::elawler@bdtrust.org::79bd5906-2cf6-4e84-8a06-cf7086896042" providerId="AD" clId="Web-{E264F9D9-D5E8-F940-7A00-5DADAB17C600}" dt="2023-09-18T14:55:17.934" v="6"/>
          <ac:picMkLst>
            <pc:docMk/>
            <pc:sldMk cId="1298079502" sldId="260"/>
            <ac:picMk id="2" creationId="{2FAB69C9-DB9C-6694-01C2-F7E6EB01CAC1}"/>
          </ac:picMkLst>
        </pc:picChg>
        <pc:picChg chg="add del mod">
          <ac:chgData name="Elizabeth Lawler" userId="S::elawler@bdtrust.org::79bd5906-2cf6-4e84-8a06-cf7086896042" providerId="AD" clId="Web-{E264F9D9-D5E8-F940-7A00-5DADAB17C600}" dt="2023-09-18T14:54:16.885" v="5"/>
          <ac:picMkLst>
            <pc:docMk/>
            <pc:sldMk cId="1298079502" sldId="260"/>
            <ac:picMk id="3" creationId="{8FEAA0B3-7AB5-9EA2-1279-D227FB9F2530}"/>
          </ac:picMkLst>
        </pc:picChg>
      </pc:sldChg>
    </pc:docChg>
  </pc:docChgLst>
  <pc:docChgLst>
    <pc:chgData name="Benjamin Irwin" userId="S::birwin@bdtrust.org::5fa7bd3c-63bf-43cd-ab9f-2789ee31a94a" providerId="AD" clId="Web-{55473808-8E70-9043-1646-69E89B11549E}"/>
    <pc:docChg chg="mod">
      <pc:chgData name="Benjamin Irwin" userId="S::birwin@bdtrust.org::5fa7bd3c-63bf-43cd-ab9f-2789ee31a94a" providerId="AD" clId="Web-{55473808-8E70-9043-1646-69E89B11549E}" dt="2023-09-27T20:38:01.773" v="1"/>
      <pc:docMkLst>
        <pc:docMk/>
      </pc:docMkLst>
      <pc:sldChg chg="modCm">
        <pc:chgData name="Benjamin Irwin" userId="S::birwin@bdtrust.org::5fa7bd3c-63bf-43cd-ab9f-2789ee31a94a" providerId="AD" clId="Web-{55473808-8E70-9043-1646-69E89B11549E}" dt="2023-09-27T20:38:01.773" v="1"/>
        <pc:sldMkLst>
          <pc:docMk/>
          <pc:sldMk cId="2565114662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Benjamin Irwin" userId="S::birwin@bdtrust.org::5fa7bd3c-63bf-43cd-ab9f-2789ee31a94a" providerId="AD" clId="Web-{55473808-8E70-9043-1646-69E89B11549E}" dt="2023-09-27T20:38:01.773" v="1"/>
              <pc2:cmMkLst xmlns:pc2="http://schemas.microsoft.com/office/powerpoint/2019/9/main/command">
                <pc:docMk/>
                <pc:sldMk cId="2565114662" sldId="259"/>
                <pc2:cmMk id="{15E22A12-7051-C541-A778-FEC8628808EC}"/>
              </pc2:cmMkLst>
              <pc226:cmRplyChg chg="add">
                <pc226:chgData name="Benjamin Irwin" userId="S::birwin@bdtrust.org::5fa7bd3c-63bf-43cd-ab9f-2789ee31a94a" providerId="AD" clId="Web-{55473808-8E70-9043-1646-69E89B11549E}" dt="2023-09-27T20:38:01.773" v="1"/>
                <pc2:cmRplyMkLst xmlns:pc2="http://schemas.microsoft.com/office/powerpoint/2019/9/main/command">
                  <pc:docMk/>
                  <pc:sldMk cId="2565114662" sldId="259"/>
                  <pc2:cmMk id="{15E22A12-7051-C541-A778-FEC8628808EC}"/>
                  <pc2:cmRplyMk id="{F9BE709F-9A50-40EF-982E-E63AEFEB4E73}"/>
                </pc2:cmRplyMkLst>
              </pc226:cmRplyChg>
            </pc226:cmChg>
          </p:ext>
        </pc:extLst>
      </pc:sldChg>
    </pc:docChg>
  </pc:docChgLst>
  <pc:docChgLst>
    <pc:chgData name="Benjamin Irwin" userId="S::birwin@bdtrust.org::5fa7bd3c-63bf-43cd-ab9f-2789ee31a94a" providerId="AD" clId="Web-{F67B5F0F-A5EE-8435-9B67-2844F916A321}"/>
    <pc:docChg chg="modSld sldOrd">
      <pc:chgData name="Benjamin Irwin" userId="S::birwin@bdtrust.org::5fa7bd3c-63bf-43cd-ab9f-2789ee31a94a" providerId="AD" clId="Web-{F67B5F0F-A5EE-8435-9B67-2844F916A321}" dt="2023-09-18T15:54:08.331" v="16" actId="20577"/>
      <pc:docMkLst>
        <pc:docMk/>
      </pc:docMkLst>
      <pc:sldChg chg="modSp">
        <pc:chgData name="Benjamin Irwin" userId="S::birwin@bdtrust.org::5fa7bd3c-63bf-43cd-ab9f-2789ee31a94a" providerId="AD" clId="Web-{F67B5F0F-A5EE-8435-9B67-2844F916A321}" dt="2023-09-18T15:54:02.346" v="15" actId="20577"/>
        <pc:sldMkLst>
          <pc:docMk/>
          <pc:sldMk cId="4116519890" sldId="257"/>
        </pc:sldMkLst>
        <pc:spChg chg="mod">
          <ac:chgData name="Benjamin Irwin" userId="S::birwin@bdtrust.org::5fa7bd3c-63bf-43cd-ab9f-2789ee31a94a" providerId="AD" clId="Web-{F67B5F0F-A5EE-8435-9B67-2844F916A321}" dt="2023-09-18T15:54:02.346" v="15" actId="20577"/>
          <ac:spMkLst>
            <pc:docMk/>
            <pc:sldMk cId="4116519890" sldId="257"/>
            <ac:spMk id="16" creationId="{0F4D02BE-2FD2-6A73-659C-C2661576FD83}"/>
          </ac:spMkLst>
        </pc:spChg>
      </pc:sldChg>
      <pc:sldChg chg="modSp modCm">
        <pc:chgData name="Benjamin Irwin" userId="S::birwin@bdtrust.org::5fa7bd3c-63bf-43cd-ab9f-2789ee31a94a" providerId="AD" clId="Web-{F67B5F0F-A5EE-8435-9B67-2844F916A321}" dt="2023-09-18T15:53:40.471" v="12"/>
        <pc:sldMkLst>
          <pc:docMk/>
          <pc:sldMk cId="2565114662" sldId="259"/>
        </pc:sldMkLst>
        <pc:spChg chg="mod">
          <ac:chgData name="Benjamin Irwin" userId="S::birwin@bdtrust.org::5fa7bd3c-63bf-43cd-ab9f-2789ee31a94a" providerId="AD" clId="Web-{F67B5F0F-A5EE-8435-9B67-2844F916A321}" dt="2023-09-18T15:53:21.814" v="11" actId="20577"/>
          <ac:spMkLst>
            <pc:docMk/>
            <pc:sldMk cId="2565114662" sldId="259"/>
            <ac:spMk id="9" creationId="{4C569693-77C9-F2F4-F50A-C1D39836FC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enjamin Irwin" userId="S::birwin@bdtrust.org::5fa7bd3c-63bf-43cd-ab9f-2789ee31a94a" providerId="AD" clId="Web-{F67B5F0F-A5EE-8435-9B67-2844F916A321}" dt="2023-09-18T15:53:40.471" v="12"/>
              <pc2:cmMkLst xmlns:pc2="http://schemas.microsoft.com/office/powerpoint/2019/9/main/command">
                <pc:docMk/>
                <pc:sldMk cId="2565114662" sldId="259"/>
                <pc2:cmMk id="{CF351636-1969-41C8-ABFB-733B63686DC7}"/>
              </pc2:cmMkLst>
            </pc226:cmChg>
          </p:ext>
        </pc:extLst>
      </pc:sldChg>
      <pc:sldChg chg="ord">
        <pc:chgData name="Benjamin Irwin" userId="S::birwin@bdtrust.org::5fa7bd3c-63bf-43cd-ab9f-2789ee31a94a" providerId="AD" clId="Web-{F67B5F0F-A5EE-8435-9B67-2844F916A321}" dt="2023-09-18T15:53:53.143" v="14"/>
        <pc:sldMkLst>
          <pc:docMk/>
          <pc:sldMk cId="1298079502" sldId="260"/>
        </pc:sldMkLst>
      </pc:sldChg>
      <pc:sldChg chg="modSp">
        <pc:chgData name="Benjamin Irwin" userId="S::birwin@bdtrust.org::5fa7bd3c-63bf-43cd-ab9f-2789ee31a94a" providerId="AD" clId="Web-{F67B5F0F-A5EE-8435-9B67-2844F916A321}" dt="2023-09-18T15:54:08.331" v="16" actId="20577"/>
        <pc:sldMkLst>
          <pc:docMk/>
          <pc:sldMk cId="2888141739" sldId="261"/>
        </pc:sldMkLst>
        <pc:spChg chg="mod">
          <ac:chgData name="Benjamin Irwin" userId="S::birwin@bdtrust.org::5fa7bd3c-63bf-43cd-ab9f-2789ee31a94a" providerId="AD" clId="Web-{F67B5F0F-A5EE-8435-9B67-2844F916A321}" dt="2023-09-18T15:54:08.331" v="16" actId="20577"/>
          <ac:spMkLst>
            <pc:docMk/>
            <pc:sldMk cId="2888141739" sldId="261"/>
            <ac:spMk id="10" creationId="{20243CA9-D6DB-4C65-5DFB-64806223BBA1}"/>
          </ac:spMkLst>
        </pc:spChg>
      </pc:sldChg>
      <pc:sldChg chg="modSp modCm">
        <pc:chgData name="Benjamin Irwin" userId="S::birwin@bdtrust.org::5fa7bd3c-63bf-43cd-ab9f-2789ee31a94a" providerId="AD" clId="Web-{F67B5F0F-A5EE-8435-9B67-2844F916A321}" dt="2023-09-18T15:52:32.797" v="5" actId="20577"/>
        <pc:sldMkLst>
          <pc:docMk/>
          <pc:sldMk cId="3027203234" sldId="264"/>
        </pc:sldMkLst>
        <pc:spChg chg="mod">
          <ac:chgData name="Benjamin Irwin" userId="S::birwin@bdtrust.org::5fa7bd3c-63bf-43cd-ab9f-2789ee31a94a" providerId="AD" clId="Web-{F67B5F0F-A5EE-8435-9B67-2844F916A321}" dt="2023-09-18T15:52:32.797" v="5" actId="20577"/>
          <ac:spMkLst>
            <pc:docMk/>
            <pc:sldMk cId="3027203234" sldId="264"/>
            <ac:spMk id="3" creationId="{1BFF63B8-056D-EED5-6D16-C975E3C1EBD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enjamin Irwin" userId="S::birwin@bdtrust.org::5fa7bd3c-63bf-43cd-ab9f-2789ee31a94a" providerId="AD" clId="Web-{F67B5F0F-A5EE-8435-9B67-2844F916A321}" dt="2023-09-18T15:52:31.516" v="4"/>
              <pc2:cmMkLst xmlns:pc2="http://schemas.microsoft.com/office/powerpoint/2019/9/main/command">
                <pc:docMk/>
                <pc:sldMk cId="3027203234" sldId="264"/>
                <pc2:cmMk id="{41E0A658-4FBB-46DF-9E59-E41C3AA6BE6B}"/>
              </pc2:cmMkLst>
            </pc226:cmChg>
          </p:ext>
        </pc:extLst>
      </pc:sldChg>
    </pc:docChg>
  </pc:docChgLst>
  <pc:docChgLst>
    <pc:chgData name="Lael Martinez" userId="S::lmartinez@bdtrust.org::e2486dcd-b76f-48a1-a6c6-32210c00a9a9" providerId="AD" clId="Web-{3718FAD3-0B7E-0269-4DAC-15E30D8C876A}"/>
    <pc:docChg chg="mod modSld">
      <pc:chgData name="Lael Martinez" userId="S::lmartinez@bdtrust.org::e2486dcd-b76f-48a1-a6c6-32210c00a9a9" providerId="AD" clId="Web-{3718FAD3-0B7E-0269-4DAC-15E30D8C876A}" dt="2024-05-08T21:23:51.592" v="3"/>
      <pc:docMkLst>
        <pc:docMk/>
      </pc:docMkLst>
      <pc:sldChg chg="modSp">
        <pc:chgData name="Lael Martinez" userId="S::lmartinez@bdtrust.org::e2486dcd-b76f-48a1-a6c6-32210c00a9a9" providerId="AD" clId="Web-{3718FAD3-0B7E-0269-4DAC-15E30D8C876A}" dt="2024-05-08T21:22:45.964" v="1" actId="1076"/>
        <pc:sldMkLst>
          <pc:docMk/>
          <pc:sldMk cId="2565114662" sldId="259"/>
        </pc:sldMkLst>
        <pc:picChg chg="mod">
          <ac:chgData name="Lael Martinez" userId="S::lmartinez@bdtrust.org::e2486dcd-b76f-48a1-a6c6-32210c00a9a9" providerId="AD" clId="Web-{3718FAD3-0B7E-0269-4DAC-15E30D8C876A}" dt="2024-05-08T21:22:45.964" v="1" actId="1076"/>
          <ac:picMkLst>
            <pc:docMk/>
            <pc:sldMk cId="2565114662" sldId="259"/>
            <ac:picMk id="8" creationId="{4E24B1E2-0508-AE3F-B93A-EA96E1B86FE2}"/>
          </ac:picMkLst>
        </pc:picChg>
      </pc:sldChg>
      <pc:sldChg chg="addCm">
        <pc:chgData name="Lael Martinez" userId="S::lmartinez@bdtrust.org::e2486dcd-b76f-48a1-a6c6-32210c00a9a9" providerId="AD" clId="Web-{3718FAD3-0B7E-0269-4DAC-15E30D8C876A}" dt="2024-05-08T21:23:51.592" v="3"/>
        <pc:sldMkLst>
          <pc:docMk/>
          <pc:sldMk cId="1298079502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el Martinez" userId="S::lmartinez@bdtrust.org::e2486dcd-b76f-48a1-a6c6-32210c00a9a9" providerId="AD" clId="Web-{3718FAD3-0B7E-0269-4DAC-15E30D8C876A}" dt="2024-05-08T21:23:51.592" v="3"/>
              <pc2:cmMkLst xmlns:pc2="http://schemas.microsoft.com/office/powerpoint/2019/9/main/command">
                <pc:docMk/>
                <pc:sldMk cId="1298079502" sldId="260"/>
                <pc2:cmMk id="{2B6C4611-1A80-4D63-80C6-55AF45ED832B}"/>
              </pc2:cmMkLst>
            </pc226:cmChg>
          </p:ext>
        </pc:extLst>
      </pc:sldChg>
    </pc:docChg>
  </pc:docChgLst>
  <pc:docChgLst>
    <pc:chgData name="Benjamin Irwin" userId="S::birwin@bdtrust.org::5fa7bd3c-63bf-43cd-ab9f-2789ee31a94a" providerId="AD" clId="Web-{7EDA7E5A-D2DA-546F-CCD2-8E91BE44DC0E}"/>
    <pc:docChg chg="">
      <pc:chgData name="Benjamin Irwin" userId="S::birwin@bdtrust.org::5fa7bd3c-63bf-43cd-ab9f-2789ee31a94a" providerId="AD" clId="Web-{7EDA7E5A-D2DA-546F-CCD2-8E91BE44DC0E}" dt="2023-10-06T13:39:38.266" v="1"/>
      <pc:docMkLst>
        <pc:docMk/>
      </pc:docMkLst>
      <pc:sldChg chg="delCm">
        <pc:chgData name="Benjamin Irwin" userId="S::birwin@bdtrust.org::5fa7bd3c-63bf-43cd-ab9f-2789ee31a94a" providerId="AD" clId="Web-{7EDA7E5A-D2DA-546F-CCD2-8E91BE44DC0E}" dt="2023-10-06T13:39:38.266" v="1"/>
        <pc:sldMkLst>
          <pc:docMk/>
          <pc:sldMk cId="2565114662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Benjamin Irwin" userId="S::birwin@bdtrust.org::5fa7bd3c-63bf-43cd-ab9f-2789ee31a94a" providerId="AD" clId="Web-{7EDA7E5A-D2DA-546F-CCD2-8E91BE44DC0E}" dt="2023-10-06T13:39:38.266" v="1"/>
              <pc2:cmMkLst xmlns:pc2="http://schemas.microsoft.com/office/powerpoint/2019/9/main/command">
                <pc:docMk/>
                <pc:sldMk cId="2565114662" sldId="259"/>
                <pc2:cmMk id="{15E22A12-7051-C541-A778-FEC8628808EC}"/>
              </pc2:cmMkLst>
            </pc226:cmChg>
            <pc226:cmChg xmlns:pc226="http://schemas.microsoft.com/office/powerpoint/2022/06/main/command" chg="del">
              <pc226:chgData name="Benjamin Irwin" userId="S::birwin@bdtrust.org::5fa7bd3c-63bf-43cd-ab9f-2789ee31a94a" providerId="AD" clId="Web-{7EDA7E5A-D2DA-546F-CCD2-8E91BE44DC0E}" dt="2023-10-06T13:39:35.969" v="0"/>
              <pc2:cmMkLst xmlns:pc2="http://schemas.microsoft.com/office/powerpoint/2019/9/main/command">
                <pc:docMk/>
                <pc:sldMk cId="2565114662" sldId="259"/>
                <pc2:cmMk id="{CF351636-1969-41C8-ABFB-733B63686DC7}"/>
              </pc2:cmMkLst>
            </pc226:cmChg>
          </p:ext>
        </pc:extLst>
      </pc:sldChg>
    </pc:docChg>
  </pc:docChgLst>
  <pc:docChgLst>
    <pc:chgData name="Kay Russell" userId="2e94b73d-4c33-4ebc-a9f3-2d232f3e29da" providerId="ADAL" clId="{DA6BEB54-0441-5248-8E96-466327A668CB}"/>
    <pc:docChg chg="modSld">
      <pc:chgData name="Kay Russell" userId="2e94b73d-4c33-4ebc-a9f3-2d232f3e29da" providerId="ADAL" clId="{DA6BEB54-0441-5248-8E96-466327A668CB}" dt="2024-05-09T13:52:23.703" v="1"/>
      <pc:docMkLst>
        <pc:docMk/>
      </pc:docMkLst>
      <pc:sldChg chg="modSp modCm">
        <pc:chgData name="Kay Russell" userId="2e94b73d-4c33-4ebc-a9f3-2d232f3e29da" providerId="ADAL" clId="{DA6BEB54-0441-5248-8E96-466327A668CB}" dt="2024-05-09T13:52:23.703" v="1"/>
        <pc:sldMkLst>
          <pc:docMk/>
          <pc:sldMk cId="1298079502" sldId="260"/>
        </pc:sldMkLst>
        <pc:picChg chg="mod">
          <ac:chgData name="Kay Russell" userId="2e94b73d-4c33-4ebc-a9f3-2d232f3e29da" providerId="ADAL" clId="{DA6BEB54-0441-5248-8E96-466327A668CB}" dt="2024-05-09T13:52:16.925" v="0" actId="14826"/>
          <ac:picMkLst>
            <pc:docMk/>
            <pc:sldMk cId="1298079502" sldId="260"/>
            <ac:picMk id="2" creationId="{2FAB69C9-DB9C-6694-01C2-F7E6EB01CAC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y Russell" userId="2e94b73d-4c33-4ebc-a9f3-2d232f3e29da" providerId="ADAL" clId="{DA6BEB54-0441-5248-8E96-466327A668CB}" dt="2024-05-09T13:52:23.703" v="1"/>
              <pc2:cmMkLst xmlns:pc2="http://schemas.microsoft.com/office/powerpoint/2019/9/main/command">
                <pc:docMk/>
                <pc:sldMk cId="1298079502" sldId="260"/>
                <pc2:cmMk id="{2B6C4611-1A80-4D63-80C6-55AF45ED832B}"/>
              </pc2:cmMkLst>
            </pc226:cmChg>
          </p:ext>
        </pc:extLst>
      </pc:sldChg>
    </pc:docChg>
  </pc:docChgLst>
  <pc:docChgLst>
    <pc:chgData name="Benjamin Irwin" userId="S::birwin@bdtrust.org::5fa7bd3c-63bf-43cd-ab9f-2789ee31a94a" providerId="AD" clId="Web-{60093E95-826C-4ABE-A074-F9153EDA5BA1}"/>
    <pc:docChg chg="addSld modSld sldOrd">
      <pc:chgData name="Benjamin Irwin" userId="S::birwin@bdtrust.org::5fa7bd3c-63bf-43cd-ab9f-2789ee31a94a" providerId="AD" clId="Web-{60093E95-826C-4ABE-A074-F9153EDA5BA1}" dt="2023-08-30T20:10:13.065" v="1924" actId="1076"/>
      <pc:docMkLst>
        <pc:docMk/>
      </pc:docMkLst>
      <pc:sldChg chg="addSp delSp modSp ord">
        <pc:chgData name="Benjamin Irwin" userId="S::birwin@bdtrust.org::5fa7bd3c-63bf-43cd-ab9f-2789ee31a94a" providerId="AD" clId="Web-{60093E95-826C-4ABE-A074-F9153EDA5BA1}" dt="2023-08-30T19:47:20.924" v="646"/>
        <pc:sldMkLst>
          <pc:docMk/>
          <pc:sldMk cId="109857222" sldId="256"/>
        </pc:sldMkLst>
        <pc:spChg chg="del mod">
          <ac:chgData name="Benjamin Irwin" userId="S::birwin@bdtrust.org::5fa7bd3c-63bf-43cd-ab9f-2789ee31a94a" providerId="AD" clId="Web-{60093E95-826C-4ABE-A074-F9153EDA5BA1}" dt="2023-08-30T18:50:33.990" v="2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Benjamin Irwin" userId="S::birwin@bdtrust.org::5fa7bd3c-63bf-43cd-ab9f-2789ee31a94a" providerId="AD" clId="Web-{60093E95-826C-4ABE-A074-F9153EDA5BA1}" dt="2023-08-30T18:50:33.990" v="1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enjamin Irwin" userId="S::birwin@bdtrust.org::5fa7bd3c-63bf-43cd-ab9f-2789ee31a94a" providerId="AD" clId="Web-{60093E95-826C-4ABE-A074-F9153EDA5BA1}" dt="2023-08-30T18:57:23.155" v="15" actId="1076"/>
          <ac:spMkLst>
            <pc:docMk/>
            <pc:sldMk cId="109857222" sldId="256"/>
            <ac:spMk id="4" creationId="{48718193-9CB8-A52B-35CB-E4934E970FF2}"/>
          </ac:spMkLst>
        </pc:spChg>
        <pc:spChg chg="add mod">
          <ac:chgData name="Benjamin Irwin" userId="S::birwin@bdtrust.org::5fa7bd3c-63bf-43cd-ab9f-2789ee31a94a" providerId="AD" clId="Web-{60093E95-826C-4ABE-A074-F9153EDA5BA1}" dt="2023-08-30T19:00:57.331" v="62" actId="20577"/>
          <ac:spMkLst>
            <pc:docMk/>
            <pc:sldMk cId="109857222" sldId="256"/>
            <ac:spMk id="5" creationId="{FA00247C-C194-B595-E49B-AA19776113FE}"/>
          </ac:spMkLst>
        </pc:spChg>
      </pc:sldChg>
      <pc:sldChg chg="addSp delSp modSp add ord replId modNotes">
        <pc:chgData name="Benjamin Irwin" userId="S::birwin@bdtrust.org::5fa7bd3c-63bf-43cd-ab9f-2789ee31a94a" providerId="AD" clId="Web-{60093E95-826C-4ABE-A074-F9153EDA5BA1}" dt="2023-08-30T20:01:33.032" v="1391"/>
        <pc:sldMkLst>
          <pc:docMk/>
          <pc:sldMk cId="4116519890" sldId="257"/>
        </pc:sldMkLst>
        <pc:spChg chg="add del mod">
          <ac:chgData name="Benjamin Irwin" userId="S::birwin@bdtrust.org::5fa7bd3c-63bf-43cd-ab9f-2789ee31a94a" providerId="AD" clId="Web-{60093E95-826C-4ABE-A074-F9153EDA5BA1}" dt="2023-08-30T19:51:45.090" v="765" actId="1076"/>
          <ac:spMkLst>
            <pc:docMk/>
            <pc:sldMk cId="4116519890" sldId="257"/>
            <ac:spMk id="2" creationId="{4BE91BDA-7D64-F20B-ABEB-3E6043F4AB0D}"/>
          </ac:spMkLst>
        </pc:spChg>
        <pc:spChg chg="add del mod">
          <ac:chgData name="Benjamin Irwin" userId="S::birwin@bdtrust.org::5fa7bd3c-63bf-43cd-ab9f-2789ee31a94a" providerId="AD" clId="Web-{60093E95-826C-4ABE-A074-F9153EDA5BA1}" dt="2023-08-30T19:51:45.105" v="766" actId="1076"/>
          <ac:spMkLst>
            <pc:docMk/>
            <pc:sldMk cId="4116519890" sldId="257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60093E95-826C-4ABE-A074-F9153EDA5BA1}" dt="2023-08-30T19:47:40.769" v="654" actId="20577"/>
          <ac:spMkLst>
            <pc:docMk/>
            <pc:sldMk cId="4116519890" sldId="257"/>
            <ac:spMk id="4" creationId="{48718193-9CB8-A52B-35CB-E4934E970FF2}"/>
          </ac:spMkLst>
        </pc:spChg>
        <pc:spChg chg="mod">
          <ac:chgData name="Benjamin Irwin" userId="S::birwin@bdtrust.org::5fa7bd3c-63bf-43cd-ab9f-2789ee31a94a" providerId="AD" clId="Web-{60093E95-826C-4ABE-A074-F9153EDA5BA1}" dt="2023-08-30T19:49:46.054" v="728" actId="20577"/>
          <ac:spMkLst>
            <pc:docMk/>
            <pc:sldMk cId="4116519890" sldId="257"/>
            <ac:spMk id="5" creationId="{FA00247C-C194-B595-E49B-AA19776113FE}"/>
          </ac:spMkLst>
        </pc:spChg>
        <pc:spChg chg="add del mod">
          <ac:chgData name="Benjamin Irwin" userId="S::birwin@bdtrust.org::5fa7bd3c-63bf-43cd-ab9f-2789ee31a94a" providerId="AD" clId="Web-{60093E95-826C-4ABE-A074-F9153EDA5BA1}" dt="2023-08-30T19:51:45.121" v="767" actId="1076"/>
          <ac:spMkLst>
            <pc:docMk/>
            <pc:sldMk cId="4116519890" sldId="257"/>
            <ac:spMk id="6" creationId="{F1F47568-1A79-F720-A396-55911E73C2A2}"/>
          </ac:spMkLst>
        </pc:spChg>
        <pc:spChg chg="add mod">
          <ac:chgData name="Benjamin Irwin" userId="S::birwin@bdtrust.org::5fa7bd3c-63bf-43cd-ab9f-2789ee31a94a" providerId="AD" clId="Web-{60093E95-826C-4ABE-A074-F9153EDA5BA1}" dt="2023-08-30T19:49:25.710" v="722" actId="20577"/>
          <ac:spMkLst>
            <pc:docMk/>
            <pc:sldMk cId="4116519890" sldId="257"/>
            <ac:spMk id="7" creationId="{0438064D-ED9B-CE73-6E70-F6A1A1429FF3}"/>
          </ac:spMkLst>
        </pc:spChg>
      </pc:sldChg>
      <pc:sldChg chg="modSp add ord replId modNotes">
        <pc:chgData name="Benjamin Irwin" userId="S::birwin@bdtrust.org::5fa7bd3c-63bf-43cd-ab9f-2789ee31a94a" providerId="AD" clId="Web-{60093E95-826C-4ABE-A074-F9153EDA5BA1}" dt="2023-08-30T19:59:43.856" v="1245"/>
        <pc:sldMkLst>
          <pc:docMk/>
          <pc:sldMk cId="2609631209" sldId="258"/>
        </pc:sldMkLst>
        <pc:spChg chg="mod">
          <ac:chgData name="Benjamin Irwin" userId="S::birwin@bdtrust.org::5fa7bd3c-63bf-43cd-ab9f-2789ee31a94a" providerId="AD" clId="Web-{60093E95-826C-4ABE-A074-F9153EDA5BA1}" dt="2023-08-30T19:55:50.332" v="1045" actId="20577"/>
          <ac:spMkLst>
            <pc:docMk/>
            <pc:sldMk cId="2609631209" sldId="258"/>
            <ac:spMk id="2" creationId="{4BE91BDA-7D64-F20B-ABEB-3E6043F4AB0D}"/>
          </ac:spMkLst>
        </pc:spChg>
        <pc:spChg chg="mod">
          <ac:chgData name="Benjamin Irwin" userId="S::birwin@bdtrust.org::5fa7bd3c-63bf-43cd-ab9f-2789ee31a94a" providerId="AD" clId="Web-{60093E95-826C-4ABE-A074-F9153EDA5BA1}" dt="2023-08-30T19:54:41.096" v="923" actId="20577"/>
          <ac:spMkLst>
            <pc:docMk/>
            <pc:sldMk cId="2609631209" sldId="258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60093E95-826C-4ABE-A074-F9153EDA5BA1}" dt="2023-08-30T19:47:32.862" v="651" actId="20577"/>
          <ac:spMkLst>
            <pc:docMk/>
            <pc:sldMk cId="2609631209" sldId="258"/>
            <ac:spMk id="4" creationId="{48718193-9CB8-A52B-35CB-E4934E970FF2}"/>
          </ac:spMkLst>
        </pc:spChg>
      </pc:sldChg>
      <pc:sldChg chg="addSp delSp modSp add replId modNotes">
        <pc:chgData name="Benjamin Irwin" userId="S::birwin@bdtrust.org::5fa7bd3c-63bf-43cd-ab9f-2789ee31a94a" providerId="AD" clId="Web-{60093E95-826C-4ABE-A074-F9153EDA5BA1}" dt="2023-08-30T20:09:53.658" v="1919"/>
        <pc:sldMkLst>
          <pc:docMk/>
          <pc:sldMk cId="2565114662" sldId="259"/>
        </pc:sldMkLst>
        <pc:spChg chg="mod">
          <ac:chgData name="Benjamin Irwin" userId="S::birwin@bdtrust.org::5fa7bd3c-63bf-43cd-ab9f-2789ee31a94a" providerId="AD" clId="Web-{60093E95-826C-4ABE-A074-F9153EDA5BA1}" dt="2023-08-30T19:51:30.292" v="764" actId="1076"/>
          <ac:spMkLst>
            <pc:docMk/>
            <pc:sldMk cId="2565114662" sldId="259"/>
            <ac:spMk id="2" creationId="{4BE91BDA-7D64-F20B-ABEB-3E6043F4AB0D}"/>
          </ac:spMkLst>
        </pc:spChg>
        <pc:spChg chg="del">
          <ac:chgData name="Benjamin Irwin" userId="S::birwin@bdtrust.org::5fa7bd3c-63bf-43cd-ab9f-2789ee31a94a" providerId="AD" clId="Web-{60093E95-826C-4ABE-A074-F9153EDA5BA1}" dt="2023-08-30T19:42:10.648" v="480"/>
          <ac:spMkLst>
            <pc:docMk/>
            <pc:sldMk cId="2565114662" sldId="259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60093E95-826C-4ABE-A074-F9153EDA5BA1}" dt="2023-08-30T19:47:44.785" v="660" actId="20577"/>
          <ac:spMkLst>
            <pc:docMk/>
            <pc:sldMk cId="2565114662" sldId="259"/>
            <ac:spMk id="4" creationId="{48718193-9CB8-A52B-35CB-E4934E970FF2}"/>
          </ac:spMkLst>
        </pc:spChg>
        <pc:spChg chg="mod">
          <ac:chgData name="Benjamin Irwin" userId="S::birwin@bdtrust.org::5fa7bd3c-63bf-43cd-ab9f-2789ee31a94a" providerId="AD" clId="Web-{60093E95-826C-4ABE-A074-F9153EDA5BA1}" dt="2023-08-30T19:40:54.927" v="450" actId="20577"/>
          <ac:spMkLst>
            <pc:docMk/>
            <pc:sldMk cId="2565114662" sldId="259"/>
            <ac:spMk id="5" creationId="{FA00247C-C194-B595-E49B-AA19776113FE}"/>
          </ac:spMkLst>
        </pc:spChg>
        <pc:spChg chg="del">
          <ac:chgData name="Benjamin Irwin" userId="S::birwin@bdtrust.org::5fa7bd3c-63bf-43cd-ab9f-2789ee31a94a" providerId="AD" clId="Web-{60093E95-826C-4ABE-A074-F9153EDA5BA1}" dt="2023-08-30T19:42:10.648" v="479"/>
          <ac:spMkLst>
            <pc:docMk/>
            <pc:sldMk cId="2565114662" sldId="259"/>
            <ac:spMk id="6" creationId="{F1F47568-1A79-F720-A396-55911E73C2A2}"/>
          </ac:spMkLst>
        </pc:spChg>
        <pc:spChg chg="mod">
          <ac:chgData name="Benjamin Irwin" userId="S::birwin@bdtrust.org::5fa7bd3c-63bf-43cd-ab9f-2789ee31a94a" providerId="AD" clId="Web-{60093E95-826C-4ABE-A074-F9153EDA5BA1}" dt="2023-08-30T19:47:13.721" v="644" actId="1076"/>
          <ac:spMkLst>
            <pc:docMk/>
            <pc:sldMk cId="2565114662" sldId="259"/>
            <ac:spMk id="7" creationId="{0438064D-ED9B-CE73-6E70-F6A1A1429FF3}"/>
          </ac:spMkLst>
        </pc:spChg>
        <pc:spChg chg="add del">
          <ac:chgData name="Benjamin Irwin" userId="S::birwin@bdtrust.org::5fa7bd3c-63bf-43cd-ab9f-2789ee31a94a" providerId="AD" clId="Web-{60093E95-826C-4ABE-A074-F9153EDA5BA1}" dt="2023-08-30T19:48:57.162" v="690"/>
          <ac:spMkLst>
            <pc:docMk/>
            <pc:sldMk cId="2565114662" sldId="259"/>
            <ac:spMk id="8" creationId="{3DD39862-A067-A0B7-B716-ED38EB369AAD}"/>
          </ac:spMkLst>
        </pc:spChg>
        <pc:spChg chg="add del">
          <ac:chgData name="Benjamin Irwin" userId="S::birwin@bdtrust.org::5fa7bd3c-63bf-43cd-ab9f-2789ee31a94a" providerId="AD" clId="Web-{60093E95-826C-4ABE-A074-F9153EDA5BA1}" dt="2023-08-30T19:48:59.693" v="692"/>
          <ac:spMkLst>
            <pc:docMk/>
            <pc:sldMk cId="2565114662" sldId="259"/>
            <ac:spMk id="9" creationId="{55703E7D-A3FE-4F73-0885-E0162557953A}"/>
          </ac:spMkLst>
        </pc:spChg>
        <pc:spChg chg="add del mod">
          <ac:chgData name="Benjamin Irwin" userId="S::birwin@bdtrust.org::5fa7bd3c-63bf-43cd-ab9f-2789ee31a94a" providerId="AD" clId="Web-{60093E95-826C-4ABE-A074-F9153EDA5BA1}" dt="2023-08-30T20:08:23.358" v="1728"/>
          <ac:spMkLst>
            <pc:docMk/>
            <pc:sldMk cId="2565114662" sldId="259"/>
            <ac:spMk id="10" creationId="{9889B10C-D3F1-DEAF-F51C-8C3E93B229F1}"/>
          </ac:spMkLst>
        </pc:spChg>
      </pc:sldChg>
      <pc:sldChg chg="addSp delSp modSp add replId">
        <pc:chgData name="Benjamin Irwin" userId="S::birwin@bdtrust.org::5fa7bd3c-63bf-43cd-ab9f-2789ee31a94a" providerId="AD" clId="Web-{60093E95-826C-4ABE-A074-F9153EDA5BA1}" dt="2023-08-30T20:10:13.065" v="1924" actId="1076"/>
        <pc:sldMkLst>
          <pc:docMk/>
          <pc:sldMk cId="1298079502" sldId="260"/>
        </pc:sldMkLst>
        <pc:spChg chg="add del mod">
          <ac:chgData name="Benjamin Irwin" userId="S::birwin@bdtrust.org::5fa7bd3c-63bf-43cd-ab9f-2789ee31a94a" providerId="AD" clId="Web-{60093E95-826C-4ABE-A074-F9153EDA5BA1}" dt="2023-08-30T20:10:10.112" v="1923" actId="14100"/>
          <ac:spMkLst>
            <pc:docMk/>
            <pc:sldMk cId="1298079502" sldId="260"/>
            <ac:spMk id="2" creationId="{4BE91BDA-7D64-F20B-ABEB-3E6043F4AB0D}"/>
          </ac:spMkLst>
        </pc:spChg>
        <pc:spChg chg="mod">
          <ac:chgData name="Benjamin Irwin" userId="S::birwin@bdtrust.org::5fa7bd3c-63bf-43cd-ab9f-2789ee31a94a" providerId="AD" clId="Web-{60093E95-826C-4ABE-A074-F9153EDA5BA1}" dt="2023-08-30T19:48:52.396" v="688" actId="20577"/>
          <ac:spMkLst>
            <pc:docMk/>
            <pc:sldMk cId="1298079502" sldId="260"/>
            <ac:spMk id="4" creationId="{48718193-9CB8-A52B-35CB-E4934E970FF2}"/>
          </ac:spMkLst>
        </pc:spChg>
        <pc:spChg chg="mod">
          <ac:chgData name="Benjamin Irwin" userId="S::birwin@bdtrust.org::5fa7bd3c-63bf-43cd-ab9f-2789ee31a94a" providerId="AD" clId="Web-{60093E95-826C-4ABE-A074-F9153EDA5BA1}" dt="2023-08-30T20:10:13.065" v="1924" actId="1076"/>
          <ac:spMkLst>
            <pc:docMk/>
            <pc:sldMk cId="1298079502" sldId="260"/>
            <ac:spMk id="5" creationId="{FA00247C-C194-B595-E49B-AA19776113FE}"/>
          </ac:spMkLst>
        </pc:spChg>
        <pc:spChg chg="add mod">
          <ac:chgData name="Benjamin Irwin" userId="S::birwin@bdtrust.org::5fa7bd3c-63bf-43cd-ab9f-2789ee31a94a" providerId="AD" clId="Web-{60093E95-826C-4ABE-A074-F9153EDA5BA1}" dt="2023-08-30T20:10:07.393" v="1922" actId="1076"/>
          <ac:spMkLst>
            <pc:docMk/>
            <pc:sldMk cId="1298079502" sldId="260"/>
            <ac:spMk id="6" creationId="{E91444F3-315E-B8B8-4CD6-68405435BE6F}"/>
          </ac:spMkLst>
        </pc:spChg>
        <pc:spChg chg="del">
          <ac:chgData name="Benjamin Irwin" userId="S::birwin@bdtrust.org::5fa7bd3c-63bf-43cd-ab9f-2789ee31a94a" providerId="AD" clId="Web-{60093E95-826C-4ABE-A074-F9153EDA5BA1}" dt="2023-08-30T19:48:48.380" v="687"/>
          <ac:spMkLst>
            <pc:docMk/>
            <pc:sldMk cId="1298079502" sldId="260"/>
            <ac:spMk id="7" creationId="{0438064D-ED9B-CE73-6E70-F6A1A1429FF3}"/>
          </ac:spMkLst>
        </pc:spChg>
      </pc:sldChg>
      <pc:sldChg chg="delSp modSp add replId modNotes">
        <pc:chgData name="Benjamin Irwin" userId="S::birwin@bdtrust.org::5fa7bd3c-63bf-43cd-ab9f-2789ee31a94a" providerId="AD" clId="Web-{60093E95-826C-4ABE-A074-F9153EDA5BA1}" dt="2023-08-30T20:06:34.417" v="1668"/>
        <pc:sldMkLst>
          <pc:docMk/>
          <pc:sldMk cId="2888141739" sldId="261"/>
        </pc:sldMkLst>
        <pc:spChg chg="mod">
          <ac:chgData name="Benjamin Irwin" userId="S::birwin@bdtrust.org::5fa7bd3c-63bf-43cd-ab9f-2789ee31a94a" providerId="AD" clId="Web-{60093E95-826C-4ABE-A074-F9153EDA5BA1}" dt="2023-08-30T20:04:55.664" v="1555" actId="20577"/>
          <ac:spMkLst>
            <pc:docMk/>
            <pc:sldMk cId="2888141739" sldId="261"/>
            <ac:spMk id="2" creationId="{4BE91BDA-7D64-F20B-ABEB-3E6043F4AB0D}"/>
          </ac:spMkLst>
        </pc:spChg>
        <pc:spChg chg="del">
          <ac:chgData name="Benjamin Irwin" userId="S::birwin@bdtrust.org::5fa7bd3c-63bf-43cd-ab9f-2789ee31a94a" providerId="AD" clId="Web-{60093E95-826C-4ABE-A074-F9153EDA5BA1}" dt="2023-08-30T19:53:00.233" v="811"/>
          <ac:spMkLst>
            <pc:docMk/>
            <pc:sldMk cId="2888141739" sldId="261"/>
            <ac:spMk id="3" creationId="{57272BC2-3603-BC29-209D-40BFFBE27F61}"/>
          </ac:spMkLst>
        </pc:spChg>
        <pc:spChg chg="del">
          <ac:chgData name="Benjamin Irwin" userId="S::birwin@bdtrust.org::5fa7bd3c-63bf-43cd-ab9f-2789ee31a94a" providerId="AD" clId="Web-{60093E95-826C-4ABE-A074-F9153EDA5BA1}" dt="2023-08-30T19:53:01.717" v="812"/>
          <ac:spMkLst>
            <pc:docMk/>
            <pc:sldMk cId="2888141739" sldId="261"/>
            <ac:spMk id="6" creationId="{F1F47568-1A79-F720-A396-55911E73C2A2}"/>
          </ac:spMkLst>
        </pc:spChg>
      </pc:sldChg>
      <pc:sldChg chg="delSp modSp add replId modNotes">
        <pc:chgData name="Benjamin Irwin" userId="S::birwin@bdtrust.org::5fa7bd3c-63bf-43cd-ab9f-2789ee31a94a" providerId="AD" clId="Web-{60093E95-826C-4ABE-A074-F9153EDA5BA1}" dt="2023-08-30T20:07:54.123" v="1697"/>
        <pc:sldMkLst>
          <pc:docMk/>
          <pc:sldMk cId="811653970" sldId="262"/>
        </pc:sldMkLst>
        <pc:spChg chg="del">
          <ac:chgData name="Benjamin Irwin" userId="S::birwin@bdtrust.org::5fa7bd3c-63bf-43cd-ab9f-2789ee31a94a" providerId="AD" clId="Web-{60093E95-826C-4ABE-A074-F9153EDA5BA1}" dt="2023-08-30T20:07:06.496" v="1676"/>
          <ac:spMkLst>
            <pc:docMk/>
            <pc:sldMk cId="811653970" sldId="262"/>
            <ac:spMk id="2" creationId="{4BE91BDA-7D64-F20B-ABEB-3E6043F4AB0D}"/>
          </ac:spMkLst>
        </pc:spChg>
        <pc:spChg chg="mod">
          <ac:chgData name="Benjamin Irwin" userId="S::birwin@bdtrust.org::5fa7bd3c-63bf-43cd-ab9f-2789ee31a94a" providerId="AD" clId="Web-{60093E95-826C-4ABE-A074-F9153EDA5BA1}" dt="2023-08-30T20:07:51.795" v="1696" actId="1076"/>
          <ac:spMkLst>
            <pc:docMk/>
            <pc:sldMk cId="811653970" sldId="262"/>
            <ac:spMk id="5" creationId="{FA00247C-C194-B595-E49B-AA19776113FE}"/>
          </ac:spMkLst>
        </pc:spChg>
        <pc:spChg chg="del">
          <ac:chgData name="Benjamin Irwin" userId="S::birwin@bdtrust.org::5fa7bd3c-63bf-43cd-ab9f-2789ee31a94a" providerId="AD" clId="Web-{60093E95-826C-4ABE-A074-F9153EDA5BA1}" dt="2023-08-30T20:07:10.512" v="1677"/>
          <ac:spMkLst>
            <pc:docMk/>
            <pc:sldMk cId="811653970" sldId="262"/>
            <ac:spMk id="7" creationId="{0438064D-ED9B-CE73-6E70-F6A1A1429FF3}"/>
          </ac:spMkLst>
        </pc:spChg>
      </pc:sldChg>
    </pc:docChg>
  </pc:docChgLst>
  <pc:docChgLst>
    <pc:chgData name="Elizabeth Lawler" userId="79bd5906-2cf6-4e84-8a06-cf7086896042" providerId="ADAL" clId="{1D4C0BF1-2FFE-3F43-924D-8989A33B3FCD}"/>
    <pc:docChg chg="undo custSel modSld sldOrd">
      <pc:chgData name="Elizabeth Lawler" userId="79bd5906-2cf6-4e84-8a06-cf7086896042" providerId="ADAL" clId="{1D4C0BF1-2FFE-3F43-924D-8989A33B3FCD}" dt="2023-12-01T18:09:53.655" v="59" actId="14100"/>
      <pc:docMkLst>
        <pc:docMk/>
      </pc:docMkLst>
      <pc:sldChg chg="modAnim">
        <pc:chgData name="Elizabeth Lawler" userId="79bd5906-2cf6-4e84-8a06-cf7086896042" providerId="ADAL" clId="{1D4C0BF1-2FFE-3F43-924D-8989A33B3FCD}" dt="2023-12-01T18:05:24.969" v="58"/>
        <pc:sldMkLst>
          <pc:docMk/>
          <pc:sldMk cId="4116519890" sldId="257"/>
        </pc:sldMkLst>
      </pc:sldChg>
      <pc:sldChg chg="modSp mod">
        <pc:chgData name="Elizabeth Lawler" userId="79bd5906-2cf6-4e84-8a06-cf7086896042" providerId="ADAL" clId="{1D4C0BF1-2FFE-3F43-924D-8989A33B3FCD}" dt="2023-12-01T18:09:53.655" v="59" actId="14100"/>
        <pc:sldMkLst>
          <pc:docMk/>
          <pc:sldMk cId="2565114662" sldId="259"/>
        </pc:sldMkLst>
        <pc:picChg chg="mod">
          <ac:chgData name="Elizabeth Lawler" userId="79bd5906-2cf6-4e84-8a06-cf7086896042" providerId="ADAL" clId="{1D4C0BF1-2FFE-3F43-924D-8989A33B3FCD}" dt="2023-12-01T18:09:53.655" v="59" actId="14100"/>
          <ac:picMkLst>
            <pc:docMk/>
            <pc:sldMk cId="2565114662" sldId="259"/>
            <ac:picMk id="3" creationId="{37979D0C-BD5D-C157-6F3C-9E1BF3187B60}"/>
          </ac:picMkLst>
        </pc:picChg>
      </pc:sldChg>
      <pc:sldChg chg="mod ord modShow">
        <pc:chgData name="Elizabeth Lawler" userId="79bd5906-2cf6-4e84-8a06-cf7086896042" providerId="ADAL" clId="{1D4C0BF1-2FFE-3F43-924D-8989A33B3FCD}" dt="2023-12-01T17:59:20.056" v="1" actId="20578"/>
        <pc:sldMkLst>
          <pc:docMk/>
          <pc:sldMk cId="2888141739" sldId="261"/>
        </pc:sldMkLst>
      </pc:sldChg>
      <pc:sldChg chg="addSp delSp modSp mod modAnim">
        <pc:chgData name="Elizabeth Lawler" userId="79bd5906-2cf6-4e84-8a06-cf7086896042" providerId="ADAL" clId="{1D4C0BF1-2FFE-3F43-924D-8989A33B3FCD}" dt="2023-12-01T18:03:39.799" v="57"/>
        <pc:sldMkLst>
          <pc:docMk/>
          <pc:sldMk cId="3027203234" sldId="264"/>
        </pc:sldMkLst>
        <pc:spChg chg="mod">
          <ac:chgData name="Elizabeth Lawler" userId="79bd5906-2cf6-4e84-8a06-cf7086896042" providerId="ADAL" clId="{1D4C0BF1-2FFE-3F43-924D-8989A33B3FCD}" dt="2023-12-01T18:01:23.595" v="21" actId="1035"/>
          <ac:spMkLst>
            <pc:docMk/>
            <pc:sldMk cId="3027203234" sldId="264"/>
            <ac:spMk id="2" creationId="{6374F09B-49B9-B793-A64E-D7761D309F3B}"/>
          </ac:spMkLst>
        </pc:spChg>
        <pc:spChg chg="add del">
          <ac:chgData name="Elizabeth Lawler" userId="79bd5906-2cf6-4e84-8a06-cf7086896042" providerId="ADAL" clId="{1D4C0BF1-2FFE-3F43-924D-8989A33B3FCD}" dt="2023-12-01T18:01:06.353" v="11" actId="22"/>
          <ac:spMkLst>
            <pc:docMk/>
            <pc:sldMk cId="3027203234" sldId="264"/>
            <ac:spMk id="5" creationId="{7D252BA7-8B86-3B1A-2647-B769B28B10C2}"/>
          </ac:spMkLst>
        </pc:spChg>
        <pc:spChg chg="add mod">
          <ac:chgData name="Elizabeth Lawler" userId="79bd5906-2cf6-4e84-8a06-cf7086896042" providerId="ADAL" clId="{1D4C0BF1-2FFE-3F43-924D-8989A33B3FCD}" dt="2023-12-01T18:01:15.863" v="15" actId="1076"/>
          <ac:spMkLst>
            <pc:docMk/>
            <pc:sldMk cId="3027203234" sldId="264"/>
            <ac:spMk id="6" creationId="{90D68DE0-33DA-642C-4422-D0A112885A75}"/>
          </ac:spMkLst>
        </pc:spChg>
      </pc:sldChg>
    </pc:docChg>
  </pc:docChgLst>
  <pc:docChgLst>
    <pc:chgData name="Kay Russell" userId="2e94b73d-4c33-4ebc-a9f3-2d232f3e29da" providerId="ADAL" clId="{071F90A0-F5A0-2145-A4AC-77FDAC63851D}"/>
    <pc:docChg chg="undo custSel modSld addMainMaster delMainMaster modMainMaster mainMasterOrd">
      <pc:chgData name="Kay Russell" userId="2e94b73d-4c33-4ebc-a9f3-2d232f3e29da" providerId="ADAL" clId="{071F90A0-F5A0-2145-A4AC-77FDAC63851D}" dt="2024-05-10T16:31:54.299" v="61"/>
      <pc:docMkLst>
        <pc:docMk/>
      </pc:docMkLst>
      <pc:sldChg chg="modSp">
        <pc:chgData name="Kay Russell" userId="2e94b73d-4c33-4ebc-a9f3-2d232f3e29da" providerId="ADAL" clId="{071F90A0-F5A0-2145-A4AC-77FDAC63851D}" dt="2024-05-09T16:32:52.976" v="37" actId="20577"/>
        <pc:sldMkLst>
          <pc:docMk/>
          <pc:sldMk cId="2565114662" sldId="259"/>
        </pc:sldMkLst>
        <pc:spChg chg="mod">
          <ac:chgData name="Kay Russell" userId="2e94b73d-4c33-4ebc-a9f3-2d232f3e29da" providerId="ADAL" clId="{071F90A0-F5A0-2145-A4AC-77FDAC63851D}" dt="2024-05-09T16:32:52.976" v="37" actId="20577"/>
          <ac:spMkLst>
            <pc:docMk/>
            <pc:sldMk cId="2565114662" sldId="259"/>
            <ac:spMk id="9" creationId="{4C569693-77C9-F2F4-F50A-C1D39836FC71}"/>
          </ac:spMkLst>
        </pc:spChg>
      </pc:sldChg>
      <pc:sldChg chg="addSp delSp modSp mod modClrScheme delAnim modAnim delCm modCm chgLayout">
        <pc:chgData name="Kay Russell" userId="2e94b73d-4c33-4ebc-a9f3-2d232f3e29da" providerId="ADAL" clId="{071F90A0-F5A0-2145-A4AC-77FDAC63851D}" dt="2024-05-10T16:31:45.765" v="60" actId="700"/>
        <pc:sldMkLst>
          <pc:docMk/>
          <pc:sldMk cId="1298079502" sldId="260"/>
        </pc:sldMkLst>
        <pc:spChg chg="del">
          <ac:chgData name="Kay Russell" userId="2e94b73d-4c33-4ebc-a9f3-2d232f3e29da" providerId="ADAL" clId="{071F90A0-F5A0-2145-A4AC-77FDAC63851D}" dt="2024-05-09T16:32:06.058" v="3" actId="478"/>
          <ac:spMkLst>
            <pc:docMk/>
            <pc:sldMk cId="1298079502" sldId="260"/>
            <ac:spMk id="4" creationId="{48718193-9CB8-A52B-35CB-E4934E970FF2}"/>
          </ac:spMkLst>
        </pc:spChg>
        <pc:spChg chg="del">
          <ac:chgData name="Kay Russell" userId="2e94b73d-4c33-4ebc-a9f3-2d232f3e29da" providerId="ADAL" clId="{071F90A0-F5A0-2145-A4AC-77FDAC63851D}" dt="2024-05-09T16:32:06.058" v="3" actId="478"/>
          <ac:spMkLst>
            <pc:docMk/>
            <pc:sldMk cId="1298079502" sldId="260"/>
            <ac:spMk id="6" creationId="{E91444F3-315E-B8B8-4CD6-68405435BE6F}"/>
          </ac:spMkLst>
        </pc:spChg>
        <pc:picChg chg="del">
          <ac:chgData name="Kay Russell" userId="2e94b73d-4c33-4ebc-a9f3-2d232f3e29da" providerId="ADAL" clId="{071F90A0-F5A0-2145-A4AC-77FDAC63851D}" dt="2024-05-09T16:32:02.995" v="0" actId="478"/>
          <ac:picMkLst>
            <pc:docMk/>
            <pc:sldMk cId="1298079502" sldId="260"/>
            <ac:picMk id="2" creationId="{2FAB69C9-DB9C-6694-01C2-F7E6EB01CAC1}"/>
          </ac:picMkLst>
        </pc:picChg>
        <pc:picChg chg="del">
          <ac:chgData name="Kay Russell" userId="2e94b73d-4c33-4ebc-a9f3-2d232f3e29da" providerId="ADAL" clId="{071F90A0-F5A0-2145-A4AC-77FDAC63851D}" dt="2024-05-09T16:32:02.995" v="0" actId="478"/>
          <ac:picMkLst>
            <pc:docMk/>
            <pc:sldMk cId="1298079502" sldId="260"/>
            <ac:picMk id="3" creationId="{7A46BBD8-C3B0-6B39-3090-BCC194D06FCF}"/>
          </ac:picMkLst>
        </pc:picChg>
        <pc:picChg chg="add mod">
          <ac:chgData name="Kay Russell" userId="2e94b73d-4c33-4ebc-a9f3-2d232f3e29da" providerId="ADAL" clId="{071F90A0-F5A0-2145-A4AC-77FDAC63851D}" dt="2024-05-09T16:32:07.222" v="4"/>
          <ac:picMkLst>
            <pc:docMk/>
            <pc:sldMk cId="1298079502" sldId="260"/>
            <ac:picMk id="5" creationId="{4CCF7F4D-B880-B857-1C50-F86F5F2A84ED}"/>
          </ac:picMkLst>
        </pc:picChg>
        <pc:picChg chg="add mod">
          <ac:chgData name="Kay Russell" userId="2e94b73d-4c33-4ebc-a9f3-2d232f3e29da" providerId="ADAL" clId="{071F90A0-F5A0-2145-A4AC-77FDAC63851D}" dt="2024-05-09T16:32:07.222" v="4"/>
          <ac:picMkLst>
            <pc:docMk/>
            <pc:sldMk cId="1298079502" sldId="260"/>
            <ac:picMk id="7" creationId="{B53C4D62-058B-6057-9935-A7EE9E1F777E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Kay Russell" userId="2e94b73d-4c33-4ebc-a9f3-2d232f3e29da" providerId="ADAL" clId="{071F90A0-F5A0-2145-A4AC-77FDAC63851D}" dt="2024-05-09T16:32:04.208" v="2"/>
              <pc2:cmMkLst xmlns:pc2="http://schemas.microsoft.com/office/powerpoint/2019/9/main/command">
                <pc:docMk/>
                <pc:sldMk cId="1298079502" sldId="260"/>
                <pc2:cmMk id="{2B6C4611-1A80-4D63-80C6-55AF45ED832B}"/>
              </pc2:cmMkLst>
            </pc226:cmChg>
          </p:ext>
        </pc:extLst>
      </pc:sldChg>
      <pc:sldChg chg="addSp modSp">
        <pc:chgData name="Kay Russell" userId="2e94b73d-4c33-4ebc-a9f3-2d232f3e29da" providerId="ADAL" clId="{071F90A0-F5A0-2145-A4AC-77FDAC63851D}" dt="2024-05-10T16:31:54.299" v="61"/>
        <pc:sldMkLst>
          <pc:docMk/>
          <pc:sldMk cId="1195901905" sldId="263"/>
        </pc:sldMkLst>
        <pc:spChg chg="add mod">
          <ac:chgData name="Kay Russell" userId="2e94b73d-4c33-4ebc-a9f3-2d232f3e29da" providerId="ADAL" clId="{071F90A0-F5A0-2145-A4AC-77FDAC63851D}" dt="2024-05-10T16:31:54.299" v="61"/>
          <ac:spMkLst>
            <pc:docMk/>
            <pc:sldMk cId="1195901905" sldId="263"/>
            <ac:spMk id="2" creationId="{EF27F27A-AD2A-866C-C9EA-404607EE5B14}"/>
          </ac:spMkLst>
        </pc:spChg>
      </pc:sldChg>
      <pc:sldMasterChg chg="delSp modSp mod">
        <pc:chgData name="Kay Russell" userId="2e94b73d-4c33-4ebc-a9f3-2d232f3e29da" providerId="ADAL" clId="{071F90A0-F5A0-2145-A4AC-77FDAC63851D}" dt="2024-05-10T16:31:37.943" v="59" actId="478"/>
        <pc:sldMasterMkLst>
          <pc:docMk/>
          <pc:sldMasterMk cId="2460954070" sldId="2147483660"/>
        </pc:sldMasterMkLst>
        <pc:spChg chg="del mod">
          <ac:chgData name="Kay Russell" userId="2e94b73d-4c33-4ebc-a9f3-2d232f3e29da" providerId="ADAL" clId="{071F90A0-F5A0-2145-A4AC-77FDAC63851D}" dt="2024-05-10T16:31:37.943" v="59" actId="478"/>
          <ac:spMkLst>
            <pc:docMk/>
            <pc:sldMasterMk cId="2460954070" sldId="2147483660"/>
            <ac:spMk id="12" creationId="{92BBDC3D-E550-7F9C-4D0D-4CEAE989EF4A}"/>
          </ac:spMkLst>
        </pc:spChg>
      </pc:sldMasterChg>
      <pc:sldMasterChg chg="modSp mod">
        <pc:chgData name="Kay Russell" userId="2e94b73d-4c33-4ebc-a9f3-2d232f3e29da" providerId="ADAL" clId="{071F90A0-F5A0-2145-A4AC-77FDAC63851D}" dt="2024-05-09T16:32:38.311" v="28" actId="14100"/>
        <pc:sldMasterMkLst>
          <pc:docMk/>
          <pc:sldMasterMk cId="2584710194" sldId="2147483672"/>
        </pc:sldMasterMkLst>
        <pc:spChg chg="mod">
          <ac:chgData name="Kay Russell" userId="2e94b73d-4c33-4ebc-a9f3-2d232f3e29da" providerId="ADAL" clId="{071F90A0-F5A0-2145-A4AC-77FDAC63851D}" dt="2024-05-09T16:32:38.311" v="28" actId="14100"/>
          <ac:spMkLst>
            <pc:docMk/>
            <pc:sldMasterMk cId="2584710194" sldId="2147483672"/>
            <ac:spMk id="9" creationId="{B7C767F2-A11D-06C7-28C4-92671059E808}"/>
          </ac:spMkLst>
        </pc:spChg>
      </pc:sldMasterChg>
      <pc:sldMasterChg chg="modSp mod addSldLayout delSldLayout modSldLayout">
        <pc:chgData name="Kay Russell" userId="2e94b73d-4c33-4ebc-a9f3-2d232f3e29da" providerId="ADAL" clId="{071F90A0-F5A0-2145-A4AC-77FDAC63851D}" dt="2024-05-10T16:29:43.511" v="41" actId="2890"/>
        <pc:sldMasterMkLst>
          <pc:docMk/>
          <pc:sldMasterMk cId="315793179" sldId="2147483686"/>
        </pc:sldMasterMkLst>
        <pc:spChg chg="mod">
          <ac:chgData name="Kay Russell" userId="2e94b73d-4c33-4ebc-a9f3-2d232f3e29da" providerId="ADAL" clId="{071F90A0-F5A0-2145-A4AC-77FDAC63851D}" dt="2024-05-09T16:32:30.831" v="17" actId="20577"/>
          <ac:spMkLst>
            <pc:docMk/>
            <pc:sldMasterMk cId="315793179" sldId="2147483686"/>
            <ac:spMk id="12" creationId="{E5074AE7-0859-3AF1-2EF8-CCD4A94684FA}"/>
          </ac:spMkLst>
        </pc:spChg>
        <pc:sldLayoutChg chg="addSp delSp add del mod modTransition">
          <pc:chgData name="Kay Russell" userId="2e94b73d-4c33-4ebc-a9f3-2d232f3e29da" providerId="ADAL" clId="{071F90A0-F5A0-2145-A4AC-77FDAC63851D}" dt="2024-05-10T16:29:43.511" v="41" actId="2890"/>
          <pc:sldLayoutMkLst>
            <pc:docMk/>
            <pc:sldMasterMk cId="315793179" sldId="2147483686"/>
            <pc:sldLayoutMk cId="1261799857" sldId="2147483691"/>
          </pc:sldLayoutMkLst>
          <pc:spChg chg="add del">
            <ac:chgData name="Kay Russell" userId="2e94b73d-4c33-4ebc-a9f3-2d232f3e29da" providerId="ADAL" clId="{071F90A0-F5A0-2145-A4AC-77FDAC63851D}" dt="2024-05-10T16:29:42.925" v="40" actId="478"/>
            <ac:spMkLst>
              <pc:docMk/>
              <pc:sldMasterMk cId="315793179" sldId="2147483686"/>
              <pc:sldLayoutMk cId="1261799857" sldId="2147483691"/>
              <ac:spMk id="3" creationId="{45862627-D9DE-F2B0-74E2-0B0F90AB18C8}"/>
            </ac:spMkLst>
          </pc:spChg>
        </pc:sldLayoutChg>
      </pc:sldMasterChg>
      <pc:sldMasterChg chg="addSp delSp add del mod addSldLayout delSldLayout modSldLayout">
        <pc:chgData name="Kay Russell" userId="2e94b73d-4c33-4ebc-a9f3-2d232f3e29da" providerId="ADAL" clId="{071F90A0-F5A0-2145-A4AC-77FDAC63851D}" dt="2024-05-10T16:31:30.419" v="57" actId="2890"/>
        <pc:sldMasterMkLst>
          <pc:docMk/>
          <pc:sldMasterMk cId="1137871832" sldId="2147483691"/>
        </pc:sldMasterMkLst>
        <pc:spChg chg="add del">
          <ac:chgData name="Kay Russell" userId="2e94b73d-4c33-4ebc-a9f3-2d232f3e29da" providerId="ADAL" clId="{071F90A0-F5A0-2145-A4AC-77FDAC63851D}" dt="2024-05-10T16:31:29.638" v="56" actId="478"/>
          <ac:spMkLst>
            <pc:docMk/>
            <pc:sldMasterMk cId="1137871832" sldId="2147483691"/>
            <ac:spMk id="12" creationId="{92BBDC3D-E550-7F9C-4D0D-4CEAE989EF4A}"/>
          </ac:spMkLst>
        </pc:spChg>
        <pc:sldLayoutChg chg="add del mod replId">
          <pc:chgData name="Kay Russell" userId="2e94b73d-4c33-4ebc-a9f3-2d232f3e29da" providerId="ADAL" clId="{071F90A0-F5A0-2145-A4AC-77FDAC63851D}" dt="2024-05-10T16:31:30.419" v="57" actId="2890"/>
          <pc:sldLayoutMkLst>
            <pc:docMk/>
            <pc:sldMasterMk cId="1137871832" sldId="2147483691"/>
            <pc:sldLayoutMk cId="1273342960" sldId="2147483692"/>
          </pc:sldLayoutMkLst>
        </pc:sldLayoutChg>
        <pc:sldLayoutChg chg="add del mod replId">
          <pc:chgData name="Kay Russell" userId="2e94b73d-4c33-4ebc-a9f3-2d232f3e29da" providerId="ADAL" clId="{071F90A0-F5A0-2145-A4AC-77FDAC63851D}" dt="2024-05-10T16:31:30.419" v="57" actId="2890"/>
          <pc:sldLayoutMkLst>
            <pc:docMk/>
            <pc:sldMasterMk cId="1137871832" sldId="2147483691"/>
            <pc:sldLayoutMk cId="2452689140" sldId="2147483693"/>
          </pc:sldLayoutMkLst>
        </pc:sldLayoutChg>
      </pc:sldMasterChg>
      <pc:sldMasterChg chg="delSp add del mod ord addSldLayout delSldLayout modSldLayout">
        <pc:chgData name="Kay Russell" userId="2e94b73d-4c33-4ebc-a9f3-2d232f3e29da" providerId="ADAL" clId="{071F90A0-F5A0-2145-A4AC-77FDAC63851D}" dt="2024-05-10T16:31:31.117" v="58" actId="2696"/>
        <pc:sldMasterMkLst>
          <pc:docMk/>
          <pc:sldMasterMk cId="3950931073" sldId="2147483691"/>
        </pc:sldMasterMkLst>
        <pc:spChg chg="del">
          <ac:chgData name="Kay Russell" userId="2e94b73d-4c33-4ebc-a9f3-2d232f3e29da" providerId="ADAL" clId="{071F90A0-F5A0-2145-A4AC-77FDAC63851D}" dt="2024-05-10T16:29:49.492" v="43" actId="478"/>
          <ac:spMkLst>
            <pc:docMk/>
            <pc:sldMasterMk cId="3950931073" sldId="2147483691"/>
            <ac:spMk id="12" creationId="{E5074AE7-0859-3AF1-2EF8-CCD4A94684FA}"/>
          </ac:spMkLst>
        </pc:spChg>
        <pc:sldLayoutChg chg="add del mod replId">
          <pc:chgData name="Kay Russell" userId="2e94b73d-4c33-4ebc-a9f3-2d232f3e29da" providerId="ADAL" clId="{071F90A0-F5A0-2145-A4AC-77FDAC63851D}" dt="2024-05-10T16:29:51.399" v="45" actId="2696"/>
          <pc:sldLayoutMkLst>
            <pc:docMk/>
            <pc:sldMasterMk cId="3950931073" sldId="2147483691"/>
            <pc:sldLayoutMk cId="2573081431" sldId="2147483692"/>
          </pc:sldLayoutMkLst>
        </pc:sldLayoutChg>
        <pc:sldLayoutChg chg="add del mod replId">
          <pc:chgData name="Kay Russell" userId="2e94b73d-4c33-4ebc-a9f3-2d232f3e29da" providerId="ADAL" clId="{071F90A0-F5A0-2145-A4AC-77FDAC63851D}" dt="2024-05-10T16:29:50.576" v="44" actId="2696"/>
          <pc:sldLayoutMkLst>
            <pc:docMk/>
            <pc:sldMasterMk cId="3950931073" sldId="2147483691"/>
            <pc:sldLayoutMk cId="2791320452" sldId="2147483693"/>
          </pc:sldLayoutMkLst>
        </pc:sldLayoutChg>
      </pc:sldMasterChg>
    </pc:docChg>
  </pc:docChgLst>
  <pc:docChgLst>
    <pc:chgData name="Benjamin Irwin" userId="S::birwin@bdtrust.org::5fa7bd3c-63bf-43cd-ab9f-2789ee31a94a" providerId="AD" clId="Web-{AFEB865A-2C40-FF5A-6F02-FA08E248421E}"/>
    <pc:docChg chg="delSld">
      <pc:chgData name="Benjamin Irwin" userId="S::birwin@bdtrust.org::5fa7bd3c-63bf-43cd-ab9f-2789ee31a94a" providerId="AD" clId="Web-{AFEB865A-2C40-FF5A-6F02-FA08E248421E}" dt="2024-04-16T13:13:58.095" v="0"/>
      <pc:docMkLst>
        <pc:docMk/>
      </pc:docMkLst>
      <pc:sldChg chg="del">
        <pc:chgData name="Benjamin Irwin" userId="S::birwin@bdtrust.org::5fa7bd3c-63bf-43cd-ab9f-2789ee31a94a" providerId="AD" clId="Web-{AFEB865A-2C40-FF5A-6F02-FA08E248421E}" dt="2024-04-16T13:13:58.095" v="0"/>
        <pc:sldMkLst>
          <pc:docMk/>
          <pc:sldMk cId="2888141739" sldId="261"/>
        </pc:sldMkLst>
      </pc:sldChg>
    </pc:docChg>
  </pc:docChgLst>
  <pc:docChgLst>
    <pc:chgData name="Kay Russell" userId="S::krussell@bdtrust.org::2e94b73d-4c33-4ebc-a9f3-2d232f3e29da" providerId="AD" clId="Web-{B09F880E-9D20-8038-6963-61B921D519BF}"/>
    <pc:docChg chg="modSld">
      <pc:chgData name="Kay Russell" userId="S::krussell@bdtrust.org::2e94b73d-4c33-4ebc-a9f3-2d232f3e29da" providerId="AD" clId="Web-{B09F880E-9D20-8038-6963-61B921D519BF}" dt="2024-05-09T15:27:18.981" v="3" actId="20577"/>
      <pc:docMkLst>
        <pc:docMk/>
      </pc:docMkLst>
      <pc:sldChg chg="modSp">
        <pc:chgData name="Kay Russell" userId="S::krussell@bdtrust.org::2e94b73d-4c33-4ebc-a9f3-2d232f3e29da" providerId="AD" clId="Web-{B09F880E-9D20-8038-6963-61B921D519BF}" dt="2024-05-09T15:27:18.981" v="3" actId="20577"/>
        <pc:sldMkLst>
          <pc:docMk/>
          <pc:sldMk cId="2565114662" sldId="259"/>
        </pc:sldMkLst>
        <pc:spChg chg="mod">
          <ac:chgData name="Kay Russell" userId="S::krussell@bdtrust.org::2e94b73d-4c33-4ebc-a9f3-2d232f3e29da" providerId="AD" clId="Web-{B09F880E-9D20-8038-6963-61B921D519BF}" dt="2024-05-09T15:27:18.981" v="3" actId="20577"/>
          <ac:spMkLst>
            <pc:docMk/>
            <pc:sldMk cId="2565114662" sldId="259"/>
            <ac:spMk id="9" creationId="{4C569693-77C9-F2F4-F50A-C1D39836FC71}"/>
          </ac:spMkLst>
        </pc:spChg>
      </pc:sldChg>
    </pc:docChg>
  </pc:docChgLst>
  <pc:docChgLst>
    <pc:chgData name="Benjamin Irwin" userId="S::birwin@bdtrust.org::5fa7bd3c-63bf-43cd-ab9f-2789ee31a94a" providerId="AD" clId="Web-{E45E40E3-4F0E-D8AC-D0D5-53FE3130697E}"/>
    <pc:docChg chg="modSld">
      <pc:chgData name="Benjamin Irwin" userId="S::birwin@bdtrust.org::5fa7bd3c-63bf-43cd-ab9f-2789ee31a94a" providerId="AD" clId="Web-{E45E40E3-4F0E-D8AC-D0D5-53FE3130697E}" dt="2023-09-06T19:32:11.253" v="0" actId="20577"/>
      <pc:docMkLst>
        <pc:docMk/>
      </pc:docMkLst>
      <pc:sldChg chg="modSp">
        <pc:chgData name="Benjamin Irwin" userId="S::birwin@bdtrust.org::5fa7bd3c-63bf-43cd-ab9f-2789ee31a94a" providerId="AD" clId="Web-{E45E40E3-4F0E-D8AC-D0D5-53FE3130697E}" dt="2023-09-06T19:32:11.253" v="0" actId="20577"/>
        <pc:sldMkLst>
          <pc:docMk/>
          <pc:sldMk cId="2565114662" sldId="259"/>
        </pc:sldMkLst>
        <pc:spChg chg="mod">
          <ac:chgData name="Benjamin Irwin" userId="S::birwin@bdtrust.org::5fa7bd3c-63bf-43cd-ab9f-2789ee31a94a" providerId="AD" clId="Web-{E45E40E3-4F0E-D8AC-D0D5-53FE3130697E}" dt="2023-09-06T19:32:11.253" v="0" actId="20577"/>
          <ac:spMkLst>
            <pc:docMk/>
            <pc:sldMk cId="2565114662" sldId="259"/>
            <ac:spMk id="2" creationId="{4BE91BDA-7D64-F20B-ABEB-3E6043F4AB0D}"/>
          </ac:spMkLst>
        </pc:spChg>
      </pc:sldChg>
    </pc:docChg>
  </pc:docChgLst>
</pc:chgInfo>
</file>

<file path=ppt/comments/modernComment_108_B46F74A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1E0A658-4FBB-46DF-9E59-E41C3AA6BE6B}" authorId="{44CC409A-544E-FEDC-B6BE-EA1DD63873E8}" status="resolved" created="2023-09-14T21:41:36.57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027203234" sldId="264"/>
      <ac:spMk id="3" creationId="{1BFF63B8-056D-EED5-6D16-C975E3C1EBD1}"/>
      <ac:txMk cp="2" len="13">
        <ac:context len="21" hash="2547794322"/>
      </ac:txMk>
    </ac:txMkLst>
    <p188:pos x="5480891" y="229518"/>
    <p188:txBody>
      <a:bodyPr/>
      <a:lstStyle/>
      <a:p>
        <a:r>
          <a:rPr lang="en-US"/>
          <a:t>possible to say" student" or "senior in high school" instead of user? Given this is the educator deck - less biz dev language the better. [@Benjamin Irwin] wdyt?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4A115-8DE8-4726-B97D-796CD7AE3E31}" type="datetimeFigureOut">
              <a:t>5/10/24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A3DD5-E500-40EA-BE13-222429F135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4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Talking points: </a:t>
            </a:r>
          </a:p>
          <a:p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>
                <a:cs typeface="Calibri"/>
              </a:rPr>
              <a:t>Filling out the FAFSA (Free Application for Federal Student Aid) is a vital pathway to college. Students who submit the FAFSA are much more likely to attend college immediately after graduation. </a:t>
            </a:r>
          </a:p>
          <a:p>
            <a:pPr marL="171450" indent="-171450">
              <a:buFont typeface="Arial"/>
              <a:buChar char="•"/>
            </a:pP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>
                <a:cs typeface="Calibri"/>
              </a:rPr>
              <a:t>However, millions of students don’t complete the FAFSA, leaving billions in available federal grant aid untapped. </a:t>
            </a:r>
            <a:endParaRPr lang="en-US"/>
          </a:p>
          <a:p>
            <a:pPr marL="171450" indent="-171450">
              <a:buFont typeface="Arial"/>
              <a:buChar char="•"/>
            </a:pPr>
            <a:endParaRPr lang="en-US"/>
          </a:p>
          <a:p>
            <a:pPr marL="171450" indent="-171450">
              <a:buFont typeface="Arial"/>
              <a:buChar char="•"/>
            </a:pPr>
            <a:r>
              <a:rPr lang="en-US"/>
              <a:t>In addition, the FAFSA is getting a major overhaul this year, including a whole new set of questions. This year's application won't be available until December, two months later than normal — meaning students will have less time and less help to get the FAFSA done.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4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Talking points: </a:t>
            </a:r>
          </a:p>
          <a:p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/>
              <a:t>That's where Wyatt comes in. Wyatt is a digital FAFSA advisor, texting helpful reminders and answering students' FAFSA questions. </a:t>
            </a:r>
          </a:p>
          <a:p>
            <a:pPr marL="171450" indent="-171450">
              <a:buFont typeface="Arial,Sans-Serif"/>
              <a:buChar char="•"/>
            </a:pPr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/>
              <a:t>Wyatt is fully up to date on all the latest changes to the FAFSA, ensuring students get the answers </a:t>
            </a:r>
            <a:r>
              <a:rPr lang="en-US" err="1"/>
              <a:t>rthey</a:t>
            </a:r>
            <a:r>
              <a:rPr lang="en-US"/>
              <a:t> need, when they need them. </a:t>
            </a:r>
            <a:endParaRPr lang="en-US">
              <a:cs typeface="Calibri"/>
            </a:endParaRPr>
          </a:p>
          <a:p>
            <a:pPr marL="171450" indent="-171450">
              <a:buFont typeface="Arial,Sans-Serif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0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Talking points: </a:t>
            </a:r>
          </a:p>
          <a:p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/>
              <a:t>Students, parents, and educators can sign up at GetFAFSAHelp.org.</a:t>
            </a:r>
            <a:endParaRPr lang="en-US">
              <a:cs typeface="Calibri"/>
            </a:endParaRPr>
          </a:p>
          <a:p>
            <a:pPr marL="171450" indent="-171450">
              <a:buFont typeface="Arial,Sans-Serif"/>
              <a:buChar char="•"/>
            </a:pPr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/>
              <a:t>When they do, Wyatt will text within the hour to help them get started. </a:t>
            </a:r>
            <a:endParaRPr lang="en-US">
              <a:cs typeface="Calibri"/>
            </a:endParaRPr>
          </a:p>
          <a:p>
            <a:pPr marL="171450" indent="-171450">
              <a:buFont typeface="Arial,Sans-Serif"/>
              <a:buChar char="•"/>
            </a:pPr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/>
              <a:t>Wyatt will send reminder texts every other week until they indicate they've submitted their application.</a:t>
            </a:r>
            <a:endParaRPr lang="en-US">
              <a:cs typeface="Calibri"/>
            </a:endParaRPr>
          </a:p>
          <a:p>
            <a:pPr marL="171450" indent="-171450">
              <a:buFont typeface="Arial,Sans-Serif"/>
              <a:buChar char="•"/>
            </a:pPr>
            <a:endParaRPr lang="en-US">
              <a:cs typeface="Calibri"/>
            </a:endParaRPr>
          </a:p>
          <a:p>
            <a:pPr marL="171450" indent="-171450">
              <a:buFont typeface="Arial,Sans-Serif"/>
              <a:buChar char="•"/>
            </a:pPr>
            <a:r>
              <a:rPr lang="en-US">
                <a:cs typeface="Calibri"/>
              </a:rPr>
              <a:t>Students can text Wyatt anytime, day or night, and get instant answers to all their FAFSA questions. </a:t>
            </a:r>
          </a:p>
          <a:p>
            <a:pPr marL="171450" indent="-171450">
              <a:buFont typeface="Arial,Sans-Serif"/>
              <a:buChar char="•"/>
            </a:pPr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2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68345" y="1622163"/>
            <a:ext cx="9055308" cy="28952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Quote goes right here. Quote goes right here. Quote goes right here. Quote goes right here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62EAF00-C905-C5E8-BFE3-67EC24D498DC}"/>
              </a:ext>
            </a:extLst>
          </p:cNvPr>
          <p:cNvSpPr txBox="1">
            <a:spLocks/>
          </p:cNvSpPr>
          <p:nvPr userDrawn="1"/>
        </p:nvSpPr>
        <p:spPr>
          <a:xfrm>
            <a:off x="5517078" y="1112286"/>
            <a:ext cx="1157843" cy="1376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800" b="1" i="0">
                <a:solidFill>
                  <a:srgbClr val="FFC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A90CF16-BEF8-F43F-C6C7-93ECC2D515B9}"/>
              </a:ext>
            </a:extLst>
          </p:cNvPr>
          <p:cNvSpPr txBox="1">
            <a:spLocks/>
          </p:cNvSpPr>
          <p:nvPr userDrawn="1"/>
        </p:nvSpPr>
        <p:spPr>
          <a:xfrm>
            <a:off x="838200" y="4517400"/>
            <a:ext cx="10149590" cy="866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b="1">
              <a:solidFill>
                <a:srgbClr val="3399E1"/>
              </a:solidFill>
              <a:latin typeface="+mn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BB2096-220A-94DA-E047-5BFFCE81C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68345" y="4630402"/>
            <a:ext cx="9055205" cy="7937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z="2800" b="1">
                <a:solidFill>
                  <a:srgbClr val="3399E1"/>
                </a:solidFill>
                <a:latin typeface="+mn-lt"/>
              </a:rPr>
              <a:t>- Wyatt User</a:t>
            </a:r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68345" y="1622163"/>
            <a:ext cx="9055308" cy="28952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Quote goes right here. Quote goes right here. Quote goes right here. Quote goes right here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62EAF00-C905-C5E8-BFE3-67EC24D498DC}"/>
              </a:ext>
            </a:extLst>
          </p:cNvPr>
          <p:cNvSpPr txBox="1">
            <a:spLocks/>
          </p:cNvSpPr>
          <p:nvPr userDrawn="1"/>
        </p:nvSpPr>
        <p:spPr>
          <a:xfrm>
            <a:off x="5517078" y="1112286"/>
            <a:ext cx="1157843" cy="1376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800" b="1" i="0">
                <a:solidFill>
                  <a:srgbClr val="FFC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A90CF16-BEF8-F43F-C6C7-93ECC2D515B9}"/>
              </a:ext>
            </a:extLst>
          </p:cNvPr>
          <p:cNvSpPr txBox="1">
            <a:spLocks/>
          </p:cNvSpPr>
          <p:nvPr userDrawn="1"/>
        </p:nvSpPr>
        <p:spPr>
          <a:xfrm>
            <a:off x="838200" y="4517400"/>
            <a:ext cx="10149590" cy="866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b="1">
              <a:solidFill>
                <a:srgbClr val="3399E1"/>
              </a:solidFill>
              <a:latin typeface="+mn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BB2096-220A-94DA-E047-5BFFCE81C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68345" y="4630402"/>
            <a:ext cx="9055205" cy="7937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z="2800" b="1">
                <a:solidFill>
                  <a:srgbClr val="3399E1"/>
                </a:solidFill>
                <a:latin typeface="+mn-lt"/>
              </a:rPr>
              <a:t>- Wyatt User</a:t>
            </a:r>
          </a:p>
        </p:txBody>
      </p:sp>
    </p:spTree>
    <p:extLst>
      <p:ext uri="{BB962C8B-B14F-4D97-AF65-F5344CB8AC3E}">
        <p14:creationId xmlns:p14="http://schemas.microsoft.com/office/powerpoint/2010/main" val="355160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862627-D9DE-F2B0-74E2-0B0F90AB1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F3C45-5135-D765-14C6-F65EC4F8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3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E9C66-90BA-204C-0C2E-71061F06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86990" y="1090534"/>
            <a:ext cx="6940446" cy="1909763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rgbClr val="3399E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A724DA-67A1-5F56-6E60-C515F7A0C6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6990" y="3092373"/>
            <a:ext cx="6940446" cy="1655762"/>
          </a:xfrm>
          <a:prstGeom prst="rect">
            <a:avLst/>
          </a:prstGeom>
        </p:spPr>
        <p:txBody>
          <a:bodyPr/>
          <a:lstStyle>
            <a:lvl1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subtitle style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Click to edit Master subtitle style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EAF7E-9254-6F7A-756F-0F4C39A3E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521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816599-8BDF-6845-8915-2D7D48923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3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D64D8-DF17-6B51-F813-0F95059310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9521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816599-8BDF-6845-8915-2D7D4892386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Subtitle 8">
            <a:extLst>
              <a:ext uri="{FF2B5EF4-FFF2-40B4-BE49-F238E27FC236}">
                <a16:creationId xmlns:a16="http://schemas.microsoft.com/office/drawing/2014/main" id="{9150DAC4-8410-BFA1-916B-A2C9A09F7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1921" y="3281547"/>
            <a:ext cx="6730584" cy="19097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Instant answers to your students' FAFSA questions</a:t>
            </a:r>
            <a:endParaRPr lang="en-US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Regular text reminders to keep their applications on track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Fully up to date on all the latest FAFSA changes </a:t>
            </a:r>
            <a:endParaRPr lang="en-US" b="1">
              <a:cs typeface="Calibri"/>
            </a:endParaRP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b="1">
              <a:cs typeface="Calibri"/>
            </a:endParaRP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F4FB0D-D7C6-CE67-AEB1-C5532272E5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1959" y="1674892"/>
            <a:ext cx="6790545" cy="13255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/>
            </a:lvl1pPr>
          </a:lstStyle>
          <a:p>
            <a:r>
              <a:rPr lang="en-US" sz="4800" b="1">
                <a:solidFill>
                  <a:srgbClr val="3399E1"/>
                </a:solidFill>
                <a:latin typeface="+mn-lt"/>
                <a:cs typeface="Calibri"/>
              </a:rPr>
              <a:t>Meet Wyatt, </a:t>
            </a:r>
            <a:br>
              <a:rPr lang="en-US" sz="4400">
                <a:solidFill>
                  <a:srgbClr val="000000"/>
                </a:solidFill>
                <a:cs typeface="Calibri"/>
              </a:rPr>
            </a:br>
            <a:r>
              <a:rPr lang="en-US" sz="2800">
                <a:cs typeface="Calibri"/>
              </a:rPr>
              <a:t>Your students' digital FAFSA advisor </a:t>
            </a:r>
            <a:endParaRPr lang="en-US" sz="4400"/>
          </a:p>
        </p:txBody>
      </p:sp>
    </p:spTree>
    <p:extLst>
      <p:ext uri="{BB962C8B-B14F-4D97-AF65-F5344CB8AC3E}">
        <p14:creationId xmlns:p14="http://schemas.microsoft.com/office/powerpoint/2010/main" val="271484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D64D8-DF17-6B51-F813-0F95059310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9521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816599-8BDF-6845-8915-2D7D4892386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Subtitle 8">
            <a:extLst>
              <a:ext uri="{FF2B5EF4-FFF2-40B4-BE49-F238E27FC236}">
                <a16:creationId xmlns:a16="http://schemas.microsoft.com/office/drawing/2014/main" id="{9150DAC4-8410-BFA1-916B-A2C9A09F7E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08681" y="3207513"/>
            <a:ext cx="9691404" cy="28306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0"/>
            </a:lvl1pPr>
          </a:lstStyle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Bullet 1</a:t>
            </a:r>
            <a:endParaRPr lang="en-US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Bullet 2</a:t>
            </a:r>
            <a:endParaRPr lang="en-US" sz="240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Bullet 3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Bullet 4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51C99-AE20-023B-CB41-E9AD5842B9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9208" y="2396689"/>
            <a:ext cx="9689716" cy="7556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/>
            </a:lvl1pPr>
          </a:lstStyle>
          <a:p>
            <a:pPr lvl="0"/>
            <a:r>
              <a:rPr lang="en-US"/>
              <a:t>Your students’ digital FAFSA advisor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6C7648-AF2C-9C41-2633-9C98FCC4E9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8113" y="1151544"/>
            <a:ext cx="9690100" cy="13239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600" b="1">
                <a:solidFill>
                  <a:srgbClr val="3399E1"/>
                </a:solidFill>
              </a:defRPr>
            </a:lvl1pPr>
          </a:lstStyle>
          <a:p>
            <a:pPr lvl="0"/>
            <a:r>
              <a:rPr lang="en-US"/>
              <a:t>Meet Wyatt</a:t>
            </a:r>
          </a:p>
        </p:txBody>
      </p:sp>
    </p:spTree>
    <p:extLst>
      <p:ext uri="{BB962C8B-B14F-4D97-AF65-F5344CB8AC3E}">
        <p14:creationId xmlns:p14="http://schemas.microsoft.com/office/powerpoint/2010/main" val="156749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89175-0BA9-15F5-5384-86CF65CFE7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8202" r="772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303043-4549-85D7-BFEB-E4D8D3F42638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89175-0BA9-15F5-5384-86CF65CFE7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8892" t="39628" r="29950" b="4809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0E2675-3C69-53A7-9AB0-3C30BAED3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3583" y="317079"/>
            <a:ext cx="1159625" cy="365125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5074AE7-0859-3AF1-2EF8-CCD4A94684FA}"/>
              </a:ext>
            </a:extLst>
          </p:cNvPr>
          <p:cNvSpPr txBox="1">
            <a:spLocks/>
          </p:cNvSpPr>
          <p:nvPr userDrawn="1"/>
        </p:nvSpPr>
        <p:spPr>
          <a:xfrm>
            <a:off x="152400" y="6356350"/>
            <a:ext cx="3429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GetFAFSAHelp.org</a:t>
            </a:r>
            <a:r>
              <a:rPr lang="en-US" dirty="0"/>
              <a:t>/NorthStar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FCE786D-82DF-B625-B25C-B3E8360B8749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89175-0BA9-15F5-5384-86CF65CFE7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892" t="39628" r="29950" b="4809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0E2675-3C69-53A7-9AB0-3C30BAED30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3583" y="317079"/>
            <a:ext cx="1159625" cy="365125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FCE786D-82DF-B625-B25C-B3E8360B8749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3107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1D112-172D-6E73-6C82-8655783A903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3583" y="303322"/>
            <a:ext cx="1159625" cy="365125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7C767F2-A11D-06C7-28C4-92671059E808}"/>
              </a:ext>
            </a:extLst>
          </p:cNvPr>
          <p:cNvSpPr txBox="1">
            <a:spLocks/>
          </p:cNvSpPr>
          <p:nvPr userDrawn="1"/>
        </p:nvSpPr>
        <p:spPr>
          <a:xfrm>
            <a:off x="152400" y="6356350"/>
            <a:ext cx="343408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GetFAFSAHelp.org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/NorthStar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D04D624-5893-5201-429E-1FBA8586A96A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1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8_B46F74A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www.getfafsahelp.org/LOSF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FE94A9FE-C984-0105-48DD-4F5684E6355D}"/>
              </a:ext>
            </a:extLst>
          </p:cNvPr>
          <p:cNvSpPr txBox="1">
            <a:spLocks/>
          </p:cNvSpPr>
          <p:nvPr/>
        </p:nvSpPr>
        <p:spPr>
          <a:xfrm>
            <a:off x="988570" y="3474590"/>
            <a:ext cx="4430097" cy="111772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/>
              <a:t>Helping students get the FAFSA done.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990D4-5665-9B8E-844A-49CB2D2E2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2970" y="-479425"/>
            <a:ext cx="6479030" cy="7816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01FD2A-A2E1-1033-AFBC-2208E6866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569" y="2058976"/>
            <a:ext cx="3776133" cy="1188971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24453BCE-F9A2-2FEE-F755-984C15C09B08}"/>
              </a:ext>
            </a:extLst>
          </p:cNvPr>
          <p:cNvSpPr txBox="1">
            <a:spLocks/>
          </p:cNvSpPr>
          <p:nvPr/>
        </p:nvSpPr>
        <p:spPr>
          <a:xfrm>
            <a:off x="192703" y="206575"/>
            <a:ext cx="4572000" cy="365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Powered by Benefits Data Trust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27F27A-AD2A-866C-C9EA-404607EE5B14}"/>
              </a:ext>
            </a:extLst>
          </p:cNvPr>
          <p:cNvSpPr txBox="1">
            <a:spLocks/>
          </p:cNvSpPr>
          <p:nvPr/>
        </p:nvSpPr>
        <p:spPr>
          <a:xfrm>
            <a:off x="152400" y="6356350"/>
            <a:ext cx="3429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GetFAFSAHelp.org</a:t>
            </a:r>
            <a:r>
              <a:rPr lang="en-US" dirty="0"/>
              <a:t>/NorthStar</a:t>
            </a:r>
          </a:p>
        </p:txBody>
      </p:sp>
    </p:spTree>
    <p:extLst>
      <p:ext uri="{BB962C8B-B14F-4D97-AF65-F5344CB8AC3E}">
        <p14:creationId xmlns:p14="http://schemas.microsoft.com/office/powerpoint/2010/main" val="1195901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3FF984-F242-5418-4820-1E278FC43C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03433" y="1703680"/>
            <a:ext cx="9332417" cy="755645"/>
          </a:xfrm>
        </p:spPr>
        <p:txBody>
          <a:bodyPr/>
          <a:lstStyle/>
          <a:p>
            <a:pPr algn="ctr"/>
            <a:r>
              <a:rPr lang="en-US" sz="3800" b="1">
                <a:solidFill>
                  <a:srgbClr val="3399E1"/>
                </a:solidFill>
              </a:rPr>
              <a:t>but not everyone's getting through the door.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E2DAAA4-9A70-413E-3809-1DA5A2FF44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03432" y="435748"/>
            <a:ext cx="9332417" cy="1323975"/>
          </a:xfrm>
        </p:spPr>
        <p:txBody>
          <a:bodyPr/>
          <a:lstStyle/>
          <a:p>
            <a:pPr algn="ctr"/>
            <a:r>
              <a:rPr lang="en-US" sz="3800" b="0">
                <a:solidFill>
                  <a:schemeClr val="tx1"/>
                </a:solidFill>
                <a:latin typeface="+mj-lt"/>
              </a:rPr>
              <a:t>The FAFSA is the gateway to college...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BD34A20-18C5-D8B6-259B-6A583A32C52D}"/>
              </a:ext>
            </a:extLst>
          </p:cNvPr>
          <p:cNvGrpSpPr/>
          <p:nvPr/>
        </p:nvGrpSpPr>
        <p:grpSpPr>
          <a:xfrm>
            <a:off x="4366430" y="2793075"/>
            <a:ext cx="3352935" cy="2922322"/>
            <a:chOff x="4366430" y="2793075"/>
            <a:chExt cx="3352935" cy="2922322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5B7851C-A4E1-77BF-7B2C-3F403322535A}"/>
                </a:ext>
              </a:extLst>
            </p:cNvPr>
            <p:cNvSpPr/>
            <p:nvPr/>
          </p:nvSpPr>
          <p:spPr>
            <a:xfrm>
              <a:off x="4366430" y="2793075"/>
              <a:ext cx="3352935" cy="2922322"/>
            </a:xfrm>
            <a:prstGeom prst="roundRect">
              <a:avLst>
                <a:gd name="adj" fmla="val 5296"/>
              </a:avLst>
            </a:prstGeom>
            <a:solidFill>
              <a:schemeClr val="bg1"/>
            </a:solidFill>
            <a:ln/>
            <a:effectLst>
              <a:outerShdw blurRad="57150" dist="19050" dir="5400000" sx="101000" sy="101000" algn="ctr" rotWithShape="0">
                <a:srgbClr val="000000">
                  <a:alpha val="2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83B3421-F91B-256B-B334-B5F2F9E36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33880" y="3094294"/>
              <a:ext cx="555131" cy="555131"/>
            </a:xfrm>
            <a:prstGeom prst="rect">
              <a:avLst/>
            </a:prstGeom>
          </p:spPr>
        </p:pic>
        <p:sp>
          <p:nvSpPr>
            <p:cNvPr id="24" name="Subtitle 11">
              <a:extLst>
                <a:ext uri="{FF2B5EF4-FFF2-40B4-BE49-F238E27FC236}">
                  <a16:creationId xmlns:a16="http://schemas.microsoft.com/office/drawing/2014/main" id="{88E9D1B3-449E-537A-766C-934302720840}"/>
                </a:ext>
              </a:extLst>
            </p:cNvPr>
            <p:cNvSpPr txBox="1">
              <a:spLocks/>
            </p:cNvSpPr>
            <p:nvPr/>
          </p:nvSpPr>
          <p:spPr>
            <a:xfrm>
              <a:off x="4526788" y="3811580"/>
              <a:ext cx="3182546" cy="1279777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600"/>
                </a:spcBef>
              </a:pPr>
              <a:r>
                <a:rPr lang="en-US" sz="2200">
                  <a:cs typeface="Calibri"/>
                </a:rPr>
                <a:t>4 in 10 seniors didn't complete the FAFSA last year, </a:t>
              </a:r>
              <a:r>
                <a:rPr lang="en-US" sz="2200" b="1">
                  <a:solidFill>
                    <a:srgbClr val="3399E1"/>
                  </a:solidFill>
                  <a:cs typeface="Calibri"/>
                </a:rPr>
                <a:t>leaving $3.6 billion </a:t>
              </a:r>
              <a:r>
                <a:rPr lang="en-US" sz="2200">
                  <a:cs typeface="Calibri"/>
                </a:rPr>
                <a:t>in assistance on the table.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F880FC6-B1D5-33D2-B6FC-0D291BFAB769}"/>
              </a:ext>
            </a:extLst>
          </p:cNvPr>
          <p:cNvGrpSpPr/>
          <p:nvPr/>
        </p:nvGrpSpPr>
        <p:grpSpPr>
          <a:xfrm>
            <a:off x="8032666" y="2793075"/>
            <a:ext cx="3352935" cy="3049064"/>
            <a:chOff x="8032666" y="2793075"/>
            <a:chExt cx="3352935" cy="3049064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B732E763-3064-DBE6-161B-4FE80B56CF19}"/>
                </a:ext>
              </a:extLst>
            </p:cNvPr>
            <p:cNvSpPr/>
            <p:nvPr/>
          </p:nvSpPr>
          <p:spPr>
            <a:xfrm>
              <a:off x="8032666" y="2793075"/>
              <a:ext cx="3352935" cy="2922322"/>
            </a:xfrm>
            <a:prstGeom prst="roundRect">
              <a:avLst>
                <a:gd name="adj" fmla="val 5296"/>
              </a:avLst>
            </a:prstGeom>
            <a:solidFill>
              <a:schemeClr val="bg1"/>
            </a:solidFill>
            <a:ln/>
            <a:effectLst>
              <a:outerShdw blurRad="57150" dist="19050" dir="5400000" sx="101000" sy="101000" algn="ctr" rotWithShape="0">
                <a:srgbClr val="000000">
                  <a:alpha val="2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1844348-6C7B-BC00-5523-CA4066D41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349933" y="3094294"/>
              <a:ext cx="555131" cy="55513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A28E5B-18A2-1988-E9AB-ABD357C970CC}"/>
                </a:ext>
              </a:extLst>
            </p:cNvPr>
            <p:cNvSpPr txBox="1"/>
            <p:nvPr/>
          </p:nvSpPr>
          <p:spPr>
            <a:xfrm>
              <a:off x="8250175" y="3811580"/>
              <a:ext cx="2794063" cy="2030559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spcBef>
                  <a:spcPts val="1600"/>
                </a:spcBef>
              </a:pPr>
              <a:r>
                <a:rPr lang="en-US" sz="2200">
                  <a:cs typeface="Calibri"/>
                </a:rPr>
                <a:t>Students this year will have </a:t>
              </a:r>
              <a:r>
                <a:rPr lang="en-US" sz="2200" b="1">
                  <a:solidFill>
                    <a:srgbClr val="3399E1"/>
                  </a:solidFill>
                  <a:cs typeface="Calibri"/>
                </a:rPr>
                <a:t>less time and less help </a:t>
              </a:r>
              <a:r>
                <a:rPr lang="en-US" sz="2200">
                  <a:cs typeface="Calibri"/>
                </a:rPr>
                <a:t>to complete an all-new FAFSA. </a:t>
              </a:r>
              <a:r>
                <a:rPr lang="en-US" sz="2200" b="1">
                  <a:cs typeface="Calibri"/>
                </a:rPr>
                <a:t> </a:t>
              </a:r>
              <a:endParaRPr lang="en-US" sz="2200" b="1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1F05509-BA63-6671-A7C3-FA88A200E2CE}"/>
              </a:ext>
            </a:extLst>
          </p:cNvPr>
          <p:cNvGrpSpPr/>
          <p:nvPr/>
        </p:nvGrpSpPr>
        <p:grpSpPr>
          <a:xfrm>
            <a:off x="708830" y="2793075"/>
            <a:ext cx="3352935" cy="2922322"/>
            <a:chOff x="708830" y="2793075"/>
            <a:chExt cx="3352935" cy="292232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067385E-CC09-61CC-C52E-85A9EDE10BDD}"/>
                </a:ext>
              </a:extLst>
            </p:cNvPr>
            <p:cNvGrpSpPr/>
            <p:nvPr/>
          </p:nvGrpSpPr>
          <p:grpSpPr>
            <a:xfrm>
              <a:off x="708830" y="2793075"/>
              <a:ext cx="3352935" cy="2922322"/>
              <a:chOff x="4366430" y="2793075"/>
              <a:chExt cx="3352935" cy="2922322"/>
            </a:xfrm>
          </p:grpSpPr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4D7A588B-C525-E413-8F7F-5DBE5FCE81C3}"/>
                  </a:ext>
                </a:extLst>
              </p:cNvPr>
              <p:cNvSpPr/>
              <p:nvPr/>
            </p:nvSpPr>
            <p:spPr>
              <a:xfrm>
                <a:off x="4366430" y="2793075"/>
                <a:ext cx="3352935" cy="2922322"/>
              </a:xfrm>
              <a:prstGeom prst="roundRect">
                <a:avLst>
                  <a:gd name="adj" fmla="val 5296"/>
                </a:avLst>
              </a:prstGeom>
              <a:solidFill>
                <a:schemeClr val="bg1"/>
              </a:solidFill>
              <a:ln/>
              <a:effectLst>
                <a:outerShdw blurRad="57150" dist="19050" dir="5400000" sx="101000" sy="101000" algn="ctr" rotWithShape="0">
                  <a:srgbClr val="000000">
                    <a:alpha val="25000"/>
                  </a:srgb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Subtitle 11">
                <a:extLst>
                  <a:ext uri="{FF2B5EF4-FFF2-40B4-BE49-F238E27FC236}">
                    <a16:creationId xmlns:a16="http://schemas.microsoft.com/office/drawing/2014/main" id="{1CCBEEC8-B75D-CEA0-83BF-C88DF5279E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26788" y="3811580"/>
                <a:ext cx="3182546" cy="12797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8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600"/>
                  </a:spcBef>
                </a:pPr>
                <a:r>
                  <a:rPr lang="en-US" sz="2200">
                    <a:cs typeface="Calibri"/>
                  </a:rPr>
                  <a:t>Students who complete the FAFSA are </a:t>
                </a:r>
                <a:r>
                  <a:rPr lang="en-US" sz="2200" b="1">
                    <a:solidFill>
                      <a:srgbClr val="3399E1"/>
                    </a:solidFill>
                    <a:cs typeface="Calibri"/>
                  </a:rPr>
                  <a:t>64% more likely </a:t>
                </a:r>
                <a:r>
                  <a:rPr lang="en-US" sz="2200">
                    <a:cs typeface="Calibri"/>
                  </a:rPr>
                  <a:t>to attend college right away.</a:t>
                </a:r>
                <a:endParaRPr lang="en-US" sz="2200" b="1"/>
              </a:p>
            </p:txBody>
          </p:sp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8741345-1874-CBCC-4065-57EFDDB8A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8301" y="3094294"/>
              <a:ext cx="555131" cy="555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963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>
            <a:extLst>
              <a:ext uri="{FF2B5EF4-FFF2-40B4-BE49-F238E27FC236}">
                <a16:creationId xmlns:a16="http://schemas.microsoft.com/office/drawing/2014/main" id="{34495C26-7FFB-4E74-87E7-79A06D1AC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943" y="3354876"/>
            <a:ext cx="6743499" cy="2995724"/>
          </a:xfrm>
        </p:spPr>
        <p:txBody>
          <a:bodyPr lIns="91440" tIns="45720" rIns="91440" bIns="45720" anchor="t"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rgbClr val="FFCF4D"/>
              </a:buClr>
            </a:pP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Students get </a:t>
            </a:r>
            <a:r>
              <a:rPr lang="en-US" b="1" dirty="0">
                <a:solidFill>
                  <a:srgbClr val="3399E1"/>
                </a:solidFill>
                <a:latin typeface="Calibri"/>
                <a:ea typeface="Calibri"/>
                <a:cs typeface="Calibri"/>
              </a:rPr>
              <a:t>instant answers </a:t>
            </a:r>
            <a:r>
              <a:rPr lang="en-US" dirty="0">
                <a:latin typeface="Calibri"/>
                <a:ea typeface="Calibri"/>
                <a:cs typeface="Calibri"/>
              </a:rPr>
              <a:t>to all their FAFSA questions, by text or webchat</a:t>
            </a:r>
            <a:endParaRPr lang="en-US" dirty="0">
              <a:latin typeface="Calibri"/>
              <a:ea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FFCF4D"/>
              </a:buClr>
            </a:pPr>
            <a:r>
              <a:rPr lang="en-US" b="1" dirty="0">
                <a:solidFill>
                  <a:srgbClr val="3399E1"/>
                </a:solidFill>
                <a:latin typeface="Calibri"/>
                <a:ea typeface="Calibri"/>
                <a:cs typeface="Calibri"/>
              </a:rPr>
              <a:t>Regular text reminders </a:t>
            </a:r>
            <a:r>
              <a:rPr lang="en-US" dirty="0">
                <a:latin typeface="Calibri"/>
                <a:ea typeface="Calibri"/>
                <a:cs typeface="Calibri"/>
              </a:rPr>
              <a:t>to keep their applications on track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FFCF4D"/>
              </a:buClr>
            </a:pPr>
            <a:r>
              <a:rPr lang="en-US" dirty="0">
                <a:latin typeface="Calibri"/>
                <a:ea typeface="Calibri"/>
                <a:cs typeface="Calibri"/>
              </a:rPr>
              <a:t>Fully </a:t>
            </a:r>
            <a:r>
              <a:rPr lang="en-US" b="1" dirty="0">
                <a:solidFill>
                  <a:srgbClr val="3399E1"/>
                </a:solidFill>
                <a:latin typeface="Calibri"/>
                <a:ea typeface="Calibri"/>
                <a:cs typeface="Calibri"/>
              </a:rPr>
              <a:t>up to date </a:t>
            </a:r>
            <a:r>
              <a:rPr lang="en-US" dirty="0">
                <a:latin typeface="Calibri"/>
                <a:ea typeface="Calibri"/>
                <a:cs typeface="Calibri"/>
              </a:rPr>
              <a:t>on all the latest FAFSA changes </a:t>
            </a:r>
            <a:endParaRPr lang="en-US" b="1" dirty="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b="1" dirty="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8271C29-6754-50A9-FC01-A55608968043}"/>
              </a:ext>
            </a:extLst>
          </p:cNvPr>
          <p:cNvSpPr/>
          <p:nvPr/>
        </p:nvSpPr>
        <p:spPr>
          <a:xfrm>
            <a:off x="1001969" y="1646556"/>
            <a:ext cx="3402768" cy="340276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0F4D02BE-2FD2-6A73-659C-C2661576F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1921" y="507400"/>
            <a:ext cx="7150309" cy="2506469"/>
          </a:xfrm>
        </p:spPr>
        <p:txBody>
          <a:bodyPr lIns="91440" tIns="45720" rIns="91440" bIns="45720" anchor="b"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Meet Wyatt, </a:t>
            </a:r>
            <a:br>
              <a:rPr lang="en-US" sz="5000" dirty="0">
                <a:cs typeface="Calibri"/>
              </a:rPr>
            </a:br>
            <a:r>
              <a:rPr lang="en-US" sz="3600" b="0" dirty="0">
                <a:solidFill>
                  <a:schemeClr val="tx1"/>
                </a:solidFill>
                <a:latin typeface="+mj-lt"/>
                <a:cs typeface="Calibri"/>
              </a:rPr>
              <a:t>your students' digital FAFSA advisor </a:t>
            </a:r>
            <a:endParaRPr lang="en-US" sz="5000" b="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F124413-39AA-640F-2E03-96AB28080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658" y="1347775"/>
            <a:ext cx="1701106" cy="13335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1D95DDC-080A-095F-E20C-2E1905E2E3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2569" t="23567" r="43033" b="22959"/>
          <a:stretch/>
        </p:blipFill>
        <p:spPr>
          <a:xfrm>
            <a:off x="1853452" y="1695718"/>
            <a:ext cx="1701106" cy="408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1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4F09B-49B9-B793-A64E-D7761D309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21" y="2468302"/>
            <a:ext cx="8840156" cy="1161878"/>
          </a:xfrm>
        </p:spPr>
        <p:txBody>
          <a:bodyPr>
            <a:noAutofit/>
          </a:bodyPr>
          <a:lstStyle/>
          <a:p>
            <a:r>
              <a:rPr lang="en-US" sz="3200" dirty="0">
                <a:cs typeface="Calibri"/>
              </a:rPr>
              <a:t>I would have been so lost, stressed, and confused, because I know the earlier you fill out the FAFSA, the better you do with money. I didn’t want to wait... </a:t>
            </a:r>
            <a:br>
              <a:rPr lang="en-US" sz="3200" dirty="0">
                <a:cs typeface="Calibri"/>
              </a:rPr>
            </a:br>
            <a:br>
              <a:rPr lang="en-US" sz="3200" dirty="0"/>
            </a:b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F63B8-056D-EED5-6D16-C975E3C1EB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68345" y="4970643"/>
            <a:ext cx="9055205" cy="7937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solidFill>
                  <a:srgbClr val="3399E1"/>
                </a:solidFill>
              </a:rPr>
              <a:t>- High school senior</a:t>
            </a:r>
            <a:endParaRPr lang="en-US" b="1" dirty="0">
              <a:solidFill>
                <a:srgbClr val="3399E1"/>
              </a:solidFill>
              <a:cs typeface="Calibri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0D68DE0-33DA-642C-4422-D0A112885A75}"/>
              </a:ext>
            </a:extLst>
          </p:cNvPr>
          <p:cNvSpPr txBox="1">
            <a:spLocks/>
          </p:cNvSpPr>
          <p:nvPr/>
        </p:nvSpPr>
        <p:spPr>
          <a:xfrm>
            <a:off x="1675921" y="3462253"/>
            <a:ext cx="8840156" cy="1161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cs typeface="Calibri"/>
              </a:rPr>
              <a:t>I honestly don’t know what I would have done without Wyatt.”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720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24B1E2-0508-AE3F-B93A-EA96E1B86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67" y="756711"/>
            <a:ext cx="4204792" cy="7268540"/>
          </a:xfrm>
          <a:prstGeom prst="rect">
            <a:avLst/>
          </a:prstGeom>
        </p:spPr>
      </p:pic>
      <p:sp>
        <p:nvSpPr>
          <p:cNvPr id="9" name="Subtitle 8">
            <a:extLst>
              <a:ext uri="{FF2B5EF4-FFF2-40B4-BE49-F238E27FC236}">
                <a16:creationId xmlns:a16="http://schemas.microsoft.com/office/drawing/2014/main" id="{4C569693-77C9-F2F4-F50A-C1D39836FC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4249" y="2540965"/>
            <a:ext cx="6730584" cy="3881390"/>
          </a:xfrm>
        </p:spPr>
        <p:txBody>
          <a:bodyPr lIns="91440" tIns="45720" rIns="91440" bIns="45720" anchor="t">
            <a:norm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1600"/>
              </a:spcAft>
              <a:buClr>
                <a:srgbClr val="3399E1"/>
              </a:buClr>
              <a:buAutoNum type="arabicPeriod"/>
            </a:pPr>
            <a:r>
              <a:rPr lang="en-US" sz="2400" dirty="0">
                <a:cs typeface="Calibri"/>
              </a:rPr>
              <a:t>Students can chat with Wyatt now at </a:t>
            </a:r>
            <a:r>
              <a:rPr lang="en-US" sz="2400" dirty="0">
                <a:cs typeface="Calibri"/>
                <a:hlinkClick r:id="rId4"/>
              </a:rPr>
              <a:t>GetFAFSAHelp.org/NorthStar.</a:t>
            </a:r>
            <a:endParaRPr lang="en-US" sz="2400" dirty="0">
              <a:cs typeface="Calibri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1600"/>
              </a:spcAft>
              <a:buClr>
                <a:srgbClr val="3399E1"/>
              </a:buClr>
              <a:buAutoNum type="arabicPeriod"/>
            </a:pPr>
            <a:r>
              <a:rPr lang="en-US" sz="2400" dirty="0">
                <a:cs typeface="Calibri"/>
              </a:rPr>
              <a:t>They can also sign up to chat by text and get regular tips and reminders from Wyatt.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1600"/>
              </a:spcAft>
              <a:buClr>
                <a:srgbClr val="3399E1"/>
              </a:buClr>
              <a:buAutoNum type="arabicPeriod"/>
            </a:pPr>
            <a:r>
              <a:rPr lang="en-US" sz="2400" dirty="0">
                <a:cs typeface="Calibri"/>
              </a:rPr>
              <a:t>Students can ask their FAFSA questions and get instant answers, 24/7. 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600"/>
              </a:spcAft>
            </a:pPr>
            <a:endParaRPr lang="en-US" sz="2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5DD0F8-5D84-666B-D131-C9DC6855D6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34249" y="1050778"/>
            <a:ext cx="6790545" cy="1325563"/>
          </a:xfrm>
        </p:spPr>
        <p:txBody>
          <a:bodyPr>
            <a:normAutofit/>
          </a:bodyPr>
          <a:lstStyle/>
          <a:p>
            <a:r>
              <a:rPr lang="en-US" sz="4800" b="1">
                <a:solidFill>
                  <a:srgbClr val="3399E1"/>
                </a:solidFill>
                <a:cs typeface="Calibri"/>
              </a:rPr>
              <a:t>How Wyatt works</a:t>
            </a:r>
            <a:endParaRPr lang="en-US" sz="4400" b="1">
              <a:solidFill>
                <a:srgbClr val="3399E1"/>
              </a:solidFill>
            </a:endParaRPr>
          </a:p>
        </p:txBody>
      </p:sp>
      <p:pic>
        <p:nvPicPr>
          <p:cNvPr id="3" name="Picture 2" descr="A screen shot of a message&#10;&#10;Description automatically generated">
            <a:extLst>
              <a:ext uri="{FF2B5EF4-FFF2-40B4-BE49-F238E27FC236}">
                <a16:creationId xmlns:a16="http://schemas.microsoft.com/office/drawing/2014/main" id="{37979D0C-BD5D-C157-6F3C-9E1BF3187B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444" y="3448298"/>
            <a:ext cx="2915575" cy="2897933"/>
          </a:xfrm>
          <a:prstGeom prst="rect">
            <a:avLst/>
          </a:prstGeom>
        </p:spPr>
      </p:pic>
      <p:pic>
        <p:nvPicPr>
          <p:cNvPr id="17" name="Picture 16" descr="A blue background with black text&#10;&#10;Description automatically generated">
            <a:extLst>
              <a:ext uri="{FF2B5EF4-FFF2-40B4-BE49-F238E27FC236}">
                <a16:creationId xmlns:a16="http://schemas.microsoft.com/office/drawing/2014/main" id="{C8F1AF05-1E4B-D805-D2C9-2D24352FFF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17" y="1715897"/>
            <a:ext cx="2915574" cy="1089086"/>
          </a:xfrm>
          <a:prstGeom prst="rect">
            <a:avLst/>
          </a:prstGeom>
        </p:spPr>
      </p:pic>
      <p:pic>
        <p:nvPicPr>
          <p:cNvPr id="19" name="Picture 18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BFFAC5E1-3DDE-BFDB-6C39-5E80058961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651" y="2938182"/>
            <a:ext cx="2393719" cy="40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B4CCAF0-3795-1242-5791-049C687BC0C1}"/>
              </a:ext>
            </a:extLst>
          </p:cNvPr>
          <p:cNvSpPr txBox="1">
            <a:spLocks/>
          </p:cNvSpPr>
          <p:nvPr/>
        </p:nvSpPr>
        <p:spPr>
          <a:xfrm>
            <a:off x="2583766" y="1654401"/>
            <a:ext cx="7024461" cy="894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Get started with Wyatt!</a:t>
            </a:r>
          </a:p>
        </p:txBody>
      </p:sp>
      <p:pic>
        <p:nvPicPr>
          <p:cNvPr id="5" name="Graphic 1">
            <a:extLst>
              <a:ext uri="{FF2B5EF4-FFF2-40B4-BE49-F238E27FC236}">
                <a16:creationId xmlns:a16="http://schemas.microsoft.com/office/drawing/2014/main" id="{4CCF7F4D-B880-B857-1C50-F86F5F2A8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7565" y="2917623"/>
            <a:ext cx="4496870" cy="10227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3C4D62-058B-6057-9935-A7EE9E1F7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50"/>
          <a:stretch/>
        </p:blipFill>
        <p:spPr>
          <a:xfrm>
            <a:off x="5225143" y="4440666"/>
            <a:ext cx="1741714" cy="174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7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o URL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E4435AC77344CAEB471F5E37E7C42" ma:contentTypeVersion="1173" ma:contentTypeDescription="Create a new document." ma:contentTypeScope="" ma:versionID="ec938883dda4a861f2439efdd3cb8186">
  <xsd:schema xmlns:xsd="http://www.w3.org/2001/XMLSchema" xmlns:xs="http://www.w3.org/2001/XMLSchema" xmlns:p="http://schemas.microsoft.com/office/2006/metadata/properties" xmlns:ns1="http://schemas.microsoft.com/sharepoint/v3" xmlns:ns2="4b0b74a6-036f-4e6a-bafe-71a1903ecf86" xmlns:ns3="61b39085-943e-4773-964e-cfb9f4e1bd78" targetNamespace="http://schemas.microsoft.com/office/2006/metadata/properties" ma:root="true" ma:fieldsID="27aedda0a3a66caa9a2f905a1285d9a5" ns1:_="" ns2:_="" ns3:_="">
    <xsd:import namespace="http://schemas.microsoft.com/sharepoint/v3"/>
    <xsd:import namespace="4b0b74a6-036f-4e6a-bafe-71a1903ecf86"/>
    <xsd:import namespace="61b39085-943e-4773-964e-cfb9f4e1bd78"/>
    <xsd:element name="properties">
      <xsd:complexType>
        <xsd:sequence>
          <xsd:element name="documentManagement">
            <xsd:complexType>
              <xsd:all>
                <xsd:element ref="ns3:_dlc_DocIdUrl" minOccurs="0"/>
                <xsd:element ref="ns2:Instructions" minOccurs="0"/>
                <xsd:element ref="ns2:a5ea00437f234d5aa7d48b7a4e410d3b" minOccurs="0"/>
                <xsd:element ref="ns3:TaxCatchAll" minOccurs="0"/>
                <xsd:element ref="ns3:TaxCatchAllLabel" minOccurs="0"/>
                <xsd:element ref="ns3:_dlc_DocId" minOccurs="0"/>
                <xsd:element ref="ns3:_dlc_DocIdPersist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b74a6-036f-4e6a-bafe-71a1903ecf86" elementFormDefault="qualified">
    <xsd:import namespace="http://schemas.microsoft.com/office/2006/documentManagement/types"/>
    <xsd:import namespace="http://schemas.microsoft.com/office/infopath/2007/PartnerControls"/>
    <xsd:element name="Instructions" ma:index="5" nillable="true" ma:displayName="Instructions" ma:format="Dropdown" ma:internalName="Instructions">
      <xsd:simpleType>
        <xsd:restriction base="dms:Text">
          <xsd:maxLength value="255"/>
        </xsd:restriction>
      </xsd:simpleType>
    </xsd:element>
    <xsd:element name="a5ea00437f234d5aa7d48b7a4e410d3b" ma:index="9" nillable="true" ma:taxonomy="true" ma:internalName="a5ea00437f234d5aa7d48b7a4e410d3b" ma:taxonomyFieldName="Tag" ma:displayName="Tag" ma:readOnly="false" ma:default="" ma:fieldId="{a5ea0043-7f23-4d5a-a7d4-8b7a4e410d3b}" ma:taxonomyMulti="true" ma:sspId="92fc6803-8ce3-4d8a-b63a-e5488cf14bb9" ma:termSetId="23377268-334b-4769-a315-88b40715f4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9" nillable="true" ma:displayName="Extracted Text" ma:hidden="true" ma:internalName="MediaServiceOCR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hidden="true" ma:internalName="MediaServiceLocation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6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92fc6803-8ce3-4d8a-b63a-e5488cf14b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39085-943e-4773-964e-cfb9f4e1bd78" elementFormDefault="qualified">
    <xsd:import namespace="http://schemas.microsoft.com/office/2006/documentManagement/types"/>
    <xsd:import namespace="http://schemas.microsoft.com/office/infopath/2007/PartnerControls"/>
    <xsd:element name="_dlc_DocIdUrl" ma:index="3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TaxCatchAll" ma:index="10" nillable="true" ma:displayName="Taxonomy Catch All Column" ma:hidden="true" ma:list="{a36efd30-b09d-4450-8eb4-04f2a0016d5d}" ma:internalName="TaxCatchAll" ma:readOnly="false" ma:showField="CatchAllData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a36efd30-b09d-4450-8eb4-04f2a0016d5d}" ma:internalName="TaxCatchAllLabel" ma:readOnly="false" ma:showField="CatchAllDataLabel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2" nillable="true" ma:displayName="Document ID Value" ma:description="The value of the document ID assigned to this item." ma:hidden="true" ma:internalName="_dlc_DocId" ma:readOnly="false">
      <xsd:simpleType>
        <xsd:restriction base="dms:Text"/>
      </xsd:simpleType>
    </xsd:element>
    <xsd:element name="_dlc_DocIdPersistId" ma:index="14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22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1b39085-943e-4773-964e-cfb9f4e1bd78" xsi:nil="true"/>
    <a5ea00437f234d5aa7d48b7a4e410d3b xmlns="4b0b74a6-036f-4e6a-bafe-71a1903ecf86">
      <Terms xmlns="http://schemas.microsoft.com/office/infopath/2007/PartnerControls"/>
    </a5ea00437f234d5aa7d48b7a4e410d3b>
    <lcf76f155ced4ddcb4097134ff3c332f xmlns="4b0b74a6-036f-4e6a-bafe-71a1903ecf86">
      <Terms xmlns="http://schemas.microsoft.com/office/infopath/2007/PartnerControls"/>
    </lcf76f155ced4ddcb4097134ff3c332f>
    <TaxCatchAllLabel xmlns="61b39085-943e-4773-964e-cfb9f4e1bd78" xsi:nil="true"/>
    <Instructions xmlns="4b0b74a6-036f-4e6a-bafe-71a1903ecf86" xsi:nil="true"/>
    <_dlc_DocId xmlns="61b39085-943e-4773-964e-cfb9f4e1bd78" xsi:nil="true"/>
    <_dlc_DocIdUrl xmlns="61b39085-943e-4773-964e-cfb9f4e1bd78">
      <Url xsi:nil="true"/>
      <Description xsi:nil="true"/>
    </_dlc_DocIdUrl>
    <_dlc_DocIdPersistId xmlns="61b39085-943e-4773-964e-cfb9f4e1bd78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421218-8CBD-45C9-910B-AE9FB927E8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7653A0-082B-48B8-956B-F63ADFD661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b0b74a6-036f-4e6a-bafe-71a1903ecf86"/>
    <ds:schemaRef ds:uri="61b39085-943e-4773-964e-cfb9f4e1bd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B224B8-0E48-4763-86D3-DD6987F659B1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D63A671-E317-4A94-B8BC-C39CA682AFEA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61b39085-943e-4773-964e-cfb9f4e1bd78"/>
    <ds:schemaRef ds:uri="http://schemas.microsoft.com/office/infopath/2007/PartnerControls"/>
    <ds:schemaRef ds:uri="4b0b74a6-036f-4e6a-bafe-71a1903ecf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469</Words>
  <Application>Microsoft Macintosh PowerPoint</Application>
  <PresentationFormat>Widescreen</PresentationFormat>
  <Paragraphs>45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Arial,Sans-Serif</vt:lpstr>
      <vt:lpstr>Calibri</vt:lpstr>
      <vt:lpstr>Calibri Light</vt:lpstr>
      <vt:lpstr>Times New Roman</vt:lpstr>
      <vt:lpstr>office theme</vt:lpstr>
      <vt:lpstr>1_office theme</vt:lpstr>
      <vt:lpstr>No URL</vt:lpstr>
      <vt:lpstr>Custom Design</vt:lpstr>
      <vt:lpstr>PowerPoint Presentation</vt:lpstr>
      <vt:lpstr>PowerPoint Presentation</vt:lpstr>
      <vt:lpstr>Meet Wyatt,  your students' digital FAFSA advisor </vt:lpstr>
      <vt:lpstr>I would have been so lost, stressed, and confused, because I know the earlier you fill out the FAFSA, the better you do with money. I didn’t want to wait... 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Kay Russell</cp:lastModifiedBy>
  <cp:revision>39</cp:revision>
  <dcterms:created xsi:type="dcterms:W3CDTF">2023-08-30T18:49:17Z</dcterms:created>
  <dcterms:modified xsi:type="dcterms:W3CDTF">2024-05-10T16:31:55Z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0x0101001F5E4435AC77344CAEB471F5E37E7C42</vt:lpwstr>
  </property>
  <property fmtid="{D5CDD505-2E9C-101B-9397-08002B2CF9AE}" pid="3" name="Tag">
    <vt:lpwstr/>
  </property>
  <property fmtid="{D5CDD505-2E9C-101B-9397-08002B2CF9AE}" pid="4" name="c1f283433f14468391698b2564682f3f">
    <vt:lpwstr/>
  </property>
  <property fmtid="{D5CDD505-2E9C-101B-9397-08002B2CF9AE}" pid="5" name="MediaServiceImageTags">
    <vt:lpwstr/>
  </property>
  <property fmtid="{D5CDD505-2E9C-101B-9397-08002B2CF9AE}" pid="6" name="Test">
    <vt:lpwstr/>
  </property>
</Properties>
</file>