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3" r:id="rId7"/>
    <p:sldMasterId id="2147483665" r:id="rId8"/>
  </p:sldMasterIdLst>
  <p:notesMasterIdLst>
    <p:notesMasterId r:id="rId13"/>
  </p:notesMasterIdLst>
  <p:sldIdLst>
    <p:sldId id="256" r:id="rId9"/>
    <p:sldId id="258" r:id="rId10"/>
    <p:sldId id="263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D8F314-6622-30A0-5EB6-2129A8C6FDBA}" name="Kay Russell" initials="" userId="S::krussell@bdtrust.org::2e94b73d-4c33-4ebc-a9f3-2d232f3e29da" providerId="AD"/>
  <p188:author id="{53D6538C-A29C-609A-7D9B-D8AA7E5AC28A}" name="Benjamin Irwin" initials="BI" userId="S::birwin@bdtrust.org::5fa7bd3c-63bf-43cd-ab9f-2789ee31a94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E1"/>
    <a:srgbClr val="FFCF4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085A63-7D7A-5D42-92FA-F396DA7D28B3}" v="3" dt="2024-05-10T16:28:41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22" autoAdjust="0"/>
    <p:restoredTop sz="95918"/>
  </p:normalViewPr>
  <p:slideViewPr>
    <p:cSldViewPr snapToGrid="0">
      <p:cViewPr varScale="1">
        <p:scale>
          <a:sx n="90" d="100"/>
          <a:sy n="90" d="100"/>
        </p:scale>
        <p:origin x="232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Lawler" userId="79bd5906-2cf6-4e84-8a06-cf7086896042" providerId="ADAL" clId="{1D3095FC-09E7-5044-A54C-DF1221E2F7FE}"/>
    <pc:docChg chg="undo custSel modSld addMainMaster modMainMaster">
      <pc:chgData name="Elizabeth Lawler" userId="79bd5906-2cf6-4e84-8a06-cf7086896042" providerId="ADAL" clId="{1D3095FC-09E7-5044-A54C-DF1221E2F7FE}" dt="2023-09-19T19:22:47.197" v="385" actId="1036"/>
      <pc:docMkLst>
        <pc:docMk/>
      </pc:docMkLst>
      <pc:sldChg chg="addSp delSp modSp mod modAnim">
        <pc:chgData name="Elizabeth Lawler" userId="79bd5906-2cf6-4e84-8a06-cf7086896042" providerId="ADAL" clId="{1D3095FC-09E7-5044-A54C-DF1221E2F7FE}" dt="2023-09-19T19:22:47.197" v="385" actId="1036"/>
        <pc:sldMkLst>
          <pc:docMk/>
          <pc:sldMk cId="109857222" sldId="256"/>
        </pc:sldMkLst>
        <pc:spChg chg="add mod">
          <ac:chgData name="Elizabeth Lawler" userId="79bd5906-2cf6-4e84-8a06-cf7086896042" providerId="ADAL" clId="{1D3095FC-09E7-5044-A54C-DF1221E2F7FE}" dt="2023-09-19T18:57:41.981" v="98" actId="1076"/>
          <ac:spMkLst>
            <pc:docMk/>
            <pc:sldMk cId="109857222" sldId="256"/>
            <ac:spMk id="2" creationId="{0F0A94B3-B470-83F2-B7F5-B55F0465F7E2}"/>
          </ac:spMkLst>
        </pc:spChg>
        <pc:spChg chg="del mod">
          <ac:chgData name="Elizabeth Lawler" userId="79bd5906-2cf6-4e84-8a06-cf7086896042" providerId="ADAL" clId="{1D3095FC-09E7-5044-A54C-DF1221E2F7FE}" dt="2023-09-19T19:07:50.945" v="249" actId="478"/>
          <ac:spMkLst>
            <pc:docMk/>
            <pc:sldMk cId="109857222" sldId="256"/>
            <ac:spMk id="3" creationId="{6DC10743-A78E-2A60-5730-F31FBF665FE6}"/>
          </ac:spMkLst>
        </pc:spChg>
        <pc:spChg chg="mod">
          <ac:chgData name="Elizabeth Lawler" userId="79bd5906-2cf6-4e84-8a06-cf7086896042" providerId="ADAL" clId="{1D3095FC-09E7-5044-A54C-DF1221E2F7FE}" dt="2023-09-19T18:54:13.060" v="1" actId="1076"/>
          <ac:spMkLst>
            <pc:docMk/>
            <pc:sldMk cId="109857222" sldId="256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7:50.945" v="249" actId="478"/>
          <ac:spMkLst>
            <pc:docMk/>
            <pc:sldMk cId="109857222" sldId="256"/>
            <ac:spMk id="5" creationId="{FA00247C-C194-B595-E49B-AA19776113FE}"/>
          </ac:spMkLst>
        </pc:spChg>
        <pc:spChg chg="add mod">
          <ac:chgData name="Elizabeth Lawler" userId="79bd5906-2cf6-4e84-8a06-cf7086896042" providerId="ADAL" clId="{1D3095FC-09E7-5044-A54C-DF1221E2F7FE}" dt="2023-09-19T19:22:47.197" v="385" actId="1036"/>
          <ac:spMkLst>
            <pc:docMk/>
            <pc:sldMk cId="109857222" sldId="256"/>
            <ac:spMk id="8" creationId="{AC649E19-37DC-F3C2-D9A1-3A43AADF9888}"/>
          </ac:spMkLst>
        </pc:spChg>
        <pc:spChg chg="add del mod">
          <ac:chgData name="Elizabeth Lawler" userId="79bd5906-2cf6-4e84-8a06-cf7086896042" providerId="ADAL" clId="{1D3095FC-09E7-5044-A54C-DF1221E2F7FE}" dt="2023-09-19T18:56:27.261" v="61" actId="478"/>
          <ac:spMkLst>
            <pc:docMk/>
            <pc:sldMk cId="109857222" sldId="256"/>
            <ac:spMk id="9" creationId="{0E1A2FF4-B6E5-441C-8162-05F4FF7E2807}"/>
          </ac:spMkLst>
        </pc:spChg>
        <pc:spChg chg="add mod">
          <ac:chgData name="Elizabeth Lawler" userId="79bd5906-2cf6-4e84-8a06-cf7086896042" providerId="ADAL" clId="{1D3095FC-09E7-5044-A54C-DF1221E2F7FE}" dt="2023-09-19T18:57:41.981" v="98" actId="1076"/>
          <ac:spMkLst>
            <pc:docMk/>
            <pc:sldMk cId="109857222" sldId="256"/>
            <ac:spMk id="10" creationId="{2B438889-08A5-1B5D-FECA-FE9738ECA801}"/>
          </ac:spMkLst>
        </pc:spChg>
        <pc:picChg chg="add mod">
          <ac:chgData name="Elizabeth Lawler" userId="79bd5906-2cf6-4e84-8a06-cf7086896042" providerId="ADAL" clId="{1D3095FC-09E7-5044-A54C-DF1221E2F7FE}" dt="2023-09-19T18:57:51.763" v="100" actId="1076"/>
          <ac:picMkLst>
            <pc:docMk/>
            <pc:sldMk cId="109857222" sldId="256"/>
            <ac:picMk id="6" creationId="{CC7734ED-0F0B-D97C-8026-7C2368739E8D}"/>
          </ac:picMkLst>
        </pc:picChg>
        <pc:picChg chg="add mod">
          <ac:chgData name="Elizabeth Lawler" userId="79bd5906-2cf6-4e84-8a06-cf7086896042" providerId="ADAL" clId="{1D3095FC-09E7-5044-A54C-DF1221E2F7FE}" dt="2023-09-19T18:57:03.492" v="83" actId="1076"/>
          <ac:picMkLst>
            <pc:docMk/>
            <pc:sldMk cId="109857222" sldId="256"/>
            <ac:picMk id="7" creationId="{0627EE80-32C8-7684-467C-7DBC27CFE7A3}"/>
          </ac:picMkLst>
        </pc:picChg>
      </pc:sldChg>
      <pc:sldChg chg="addSp delSp modSp mod modClrScheme delAnim modAnim chgLayout">
        <pc:chgData name="Elizabeth Lawler" userId="79bd5906-2cf6-4e84-8a06-cf7086896042" providerId="ADAL" clId="{1D3095FC-09E7-5044-A54C-DF1221E2F7FE}" dt="2023-09-19T19:19:11.872" v="361"/>
        <pc:sldMkLst>
          <pc:docMk/>
          <pc:sldMk cId="2609631209" sldId="258"/>
        </pc:sldMkLst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2" creationId="{4BE91BDA-7D64-F20B-ABEB-3E6043F4AB0D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3" creationId="{57272BC2-3603-BC29-209D-40BFFBE27F61}"/>
          </ac:spMkLst>
        </pc:spChg>
        <pc:spChg chg="del mod">
          <ac:chgData name="Elizabeth Lawler" userId="79bd5906-2cf6-4e84-8a06-cf7086896042" providerId="ADAL" clId="{1D3095FC-09E7-5044-A54C-DF1221E2F7FE}" dt="2023-09-19T19:07:47.142" v="248" actId="478"/>
          <ac:spMkLst>
            <pc:docMk/>
            <pc:sldMk cId="2609631209" sldId="258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6" creationId="{F1F47568-1A79-F720-A396-55911E73C2A2}"/>
          </ac:spMkLst>
        </pc:spChg>
        <pc:spChg chg="add del mod">
          <ac:chgData name="Elizabeth Lawler" userId="79bd5906-2cf6-4e84-8a06-cf7086896042" providerId="ADAL" clId="{1D3095FC-09E7-5044-A54C-DF1221E2F7FE}" dt="2023-09-19T18:59:27.933" v="121" actId="478"/>
          <ac:spMkLst>
            <pc:docMk/>
            <pc:sldMk cId="2609631209" sldId="258"/>
            <ac:spMk id="7" creationId="{221CEFCA-06FA-27CE-2FFD-11EFF5F49E65}"/>
          </ac:spMkLst>
        </pc:spChg>
        <pc:spChg chg="add del mod">
          <ac:chgData name="Elizabeth Lawler" userId="79bd5906-2cf6-4e84-8a06-cf7086896042" providerId="ADAL" clId="{1D3095FC-09E7-5044-A54C-DF1221E2F7FE}" dt="2023-09-19T18:59:27.933" v="121" actId="478"/>
          <ac:spMkLst>
            <pc:docMk/>
            <pc:sldMk cId="2609631209" sldId="258"/>
            <ac:spMk id="8" creationId="{6EB5E0B4-A94A-80CC-B2A2-2DC7285ED51F}"/>
          </ac:spMkLst>
        </pc:spChg>
        <pc:spChg chg="del mod">
          <ac:chgData name="Elizabeth Lawler" userId="79bd5906-2cf6-4e84-8a06-cf7086896042" providerId="ADAL" clId="{1D3095FC-09E7-5044-A54C-DF1221E2F7FE}" dt="2023-09-19T19:01:55.129" v="190" actId="478"/>
          <ac:spMkLst>
            <pc:docMk/>
            <pc:sldMk cId="2609631209" sldId="258"/>
            <ac:spMk id="10" creationId="{E48DB9AA-9051-6382-E8CE-C2E2C4D3CCF9}"/>
          </ac:spMkLst>
        </pc:spChg>
        <pc:spChg chg="mod">
          <ac:chgData name="Elizabeth Lawler" userId="79bd5906-2cf6-4e84-8a06-cf7086896042" providerId="ADAL" clId="{1D3095FC-09E7-5044-A54C-DF1221E2F7FE}" dt="2023-09-19T19:16:33.725" v="345" actId="14100"/>
          <ac:spMkLst>
            <pc:docMk/>
            <pc:sldMk cId="2609631209" sldId="258"/>
            <ac:spMk id="11" creationId="{65748DF2-0624-83D5-6995-CE7DB19E1C5C}"/>
          </ac:spMkLst>
        </pc:spChg>
        <pc:spChg chg="mod">
          <ac:chgData name="Elizabeth Lawler" userId="79bd5906-2cf6-4e84-8a06-cf7086896042" providerId="ADAL" clId="{1D3095FC-09E7-5044-A54C-DF1221E2F7FE}" dt="2023-09-19T19:16:12.619" v="343" actId="113"/>
          <ac:spMkLst>
            <pc:docMk/>
            <pc:sldMk cId="2609631209" sldId="258"/>
            <ac:spMk id="13" creationId="{40957433-81CD-19F8-BB14-2786E44D86A7}"/>
          </ac:spMkLst>
        </pc:spChg>
        <pc:spChg chg="mod topLvl">
          <ac:chgData name="Elizabeth Lawler" userId="79bd5906-2cf6-4e84-8a06-cf7086896042" providerId="ADAL" clId="{1D3095FC-09E7-5044-A54C-DF1221E2F7FE}" dt="2023-09-19T19:18:02.380" v="352" actId="165"/>
          <ac:spMkLst>
            <pc:docMk/>
            <pc:sldMk cId="2609631209" sldId="258"/>
            <ac:spMk id="15" creationId="{FA9B3015-DDD9-2252-F382-82DCE8E440E1}"/>
          </ac:spMkLst>
        </pc:spChg>
        <pc:spChg chg="mod topLvl">
          <ac:chgData name="Elizabeth Lawler" userId="79bd5906-2cf6-4e84-8a06-cf7086896042" providerId="ADAL" clId="{1D3095FC-09E7-5044-A54C-DF1221E2F7FE}" dt="2023-09-19T19:18:02.380" v="352" actId="165"/>
          <ac:spMkLst>
            <pc:docMk/>
            <pc:sldMk cId="2609631209" sldId="258"/>
            <ac:spMk id="17" creationId="{3660E274-40E4-F161-F00A-422DABA10E2B}"/>
          </ac:spMkLst>
        </pc:spChg>
        <pc:spChg chg="mod topLvl">
          <ac:chgData name="Elizabeth Lawler" userId="79bd5906-2cf6-4e84-8a06-cf7086896042" providerId="ADAL" clId="{1D3095FC-09E7-5044-A54C-DF1221E2F7FE}" dt="2023-09-19T19:18:20.515" v="356" actId="165"/>
          <ac:spMkLst>
            <pc:docMk/>
            <pc:sldMk cId="2609631209" sldId="258"/>
            <ac:spMk id="21" creationId="{4B0A0863-F794-80A6-51CF-2DE5774BF177}"/>
          </ac:spMkLst>
        </pc:spChg>
        <pc:spChg chg="mod topLvl">
          <ac:chgData name="Elizabeth Lawler" userId="79bd5906-2cf6-4e84-8a06-cf7086896042" providerId="ADAL" clId="{1D3095FC-09E7-5044-A54C-DF1221E2F7FE}" dt="2023-09-19T19:18:20.515" v="356" actId="165"/>
          <ac:spMkLst>
            <pc:docMk/>
            <pc:sldMk cId="2609631209" sldId="258"/>
            <ac:spMk id="22" creationId="{E37FD7DE-E3A4-148C-4E04-57BB94649B95}"/>
          </ac:spMkLst>
        </pc:spChg>
        <pc:spChg chg="add mod">
          <ac:chgData name="Elizabeth Lawler" userId="79bd5906-2cf6-4e84-8a06-cf7086896042" providerId="ADAL" clId="{1D3095FC-09E7-5044-A54C-DF1221E2F7FE}" dt="2023-09-19T18:59:59.622" v="164" actId="20577"/>
          <ac:spMkLst>
            <pc:docMk/>
            <pc:sldMk cId="2609631209" sldId="258"/>
            <ac:spMk id="23" creationId="{CAFA68FE-FE7E-9E54-78C8-CED30EEB0E79}"/>
          </ac:spMkLst>
        </pc:spChg>
        <pc:spChg chg="add mod">
          <ac:chgData name="Elizabeth Lawler" userId="79bd5906-2cf6-4e84-8a06-cf7086896042" providerId="ADAL" clId="{1D3095FC-09E7-5044-A54C-DF1221E2F7FE}" dt="2023-09-19T18:59:45.191" v="124" actId="14100"/>
          <ac:spMkLst>
            <pc:docMk/>
            <pc:sldMk cId="2609631209" sldId="258"/>
            <ac:spMk id="24" creationId="{B42C3EDC-3BCB-4928-E72D-7C8C68A34B37}"/>
          </ac:spMkLst>
        </pc:spChg>
        <pc:spChg chg="add del mod">
          <ac:chgData name="Elizabeth Lawler" userId="79bd5906-2cf6-4e84-8a06-cf7086896042" providerId="ADAL" clId="{1D3095FC-09E7-5044-A54C-DF1221E2F7FE}" dt="2023-09-19T19:16:45.965" v="350"/>
          <ac:spMkLst>
            <pc:docMk/>
            <pc:sldMk cId="2609631209" sldId="258"/>
            <ac:spMk id="27" creationId="{FD063636-3CA6-4A16-60A5-56989FA9259E}"/>
          </ac:spMkLst>
        </pc:spChg>
        <pc:grpChg chg="add mod">
          <ac:chgData name="Elizabeth Lawler" userId="79bd5906-2cf6-4e84-8a06-cf7086896042" providerId="ADAL" clId="{1D3095FC-09E7-5044-A54C-DF1221E2F7FE}" dt="2023-09-19T19:18:12.315" v="355" actId="1076"/>
          <ac:grpSpMkLst>
            <pc:docMk/>
            <pc:sldMk cId="2609631209" sldId="258"/>
            <ac:grpSpMk id="9" creationId="{F7EA461D-7564-DF35-CBED-909D8B5CB3F4}"/>
          </ac:grpSpMkLst>
        </pc:grpChg>
        <pc:grpChg chg="add del mod">
          <ac:chgData name="Elizabeth Lawler" userId="79bd5906-2cf6-4e84-8a06-cf7086896042" providerId="ADAL" clId="{1D3095FC-09E7-5044-A54C-DF1221E2F7FE}" dt="2023-09-19T19:18:02.380" v="352" actId="165"/>
          <ac:grpSpMkLst>
            <pc:docMk/>
            <pc:sldMk cId="2609631209" sldId="258"/>
            <ac:grpSpMk id="14" creationId="{14462D46-F23D-9D41-4A07-9112A20586C9}"/>
          </ac:grpSpMkLst>
        </pc:grpChg>
        <pc:grpChg chg="add del mod">
          <ac:chgData name="Elizabeth Lawler" userId="79bd5906-2cf6-4e84-8a06-cf7086896042" providerId="ADAL" clId="{1D3095FC-09E7-5044-A54C-DF1221E2F7FE}" dt="2023-09-19T19:13:55.881" v="334" actId="478"/>
          <ac:grpSpMkLst>
            <pc:docMk/>
            <pc:sldMk cId="2609631209" sldId="258"/>
            <ac:grpSpMk id="18" creationId="{C46C67C4-1B63-1B76-54B1-12475288AE53}"/>
          </ac:grpSpMkLst>
        </pc:grpChg>
        <pc:grpChg chg="del mod topLvl">
          <ac:chgData name="Elizabeth Lawler" userId="79bd5906-2cf6-4e84-8a06-cf7086896042" providerId="ADAL" clId="{1D3095FC-09E7-5044-A54C-DF1221E2F7FE}" dt="2023-09-19T19:18:20.515" v="356" actId="165"/>
          <ac:grpSpMkLst>
            <pc:docMk/>
            <pc:sldMk cId="2609631209" sldId="258"/>
            <ac:grpSpMk id="19" creationId="{F0D2A689-A862-9CFA-B2FB-E3FF2B571016}"/>
          </ac:grpSpMkLst>
        </pc:grpChg>
        <pc:grpChg chg="add">
          <ac:chgData name="Elizabeth Lawler" userId="79bd5906-2cf6-4e84-8a06-cf7086896042" providerId="ADAL" clId="{1D3095FC-09E7-5044-A54C-DF1221E2F7FE}" dt="2023-09-19T19:18:06.849" v="353" actId="164"/>
          <ac:grpSpMkLst>
            <pc:docMk/>
            <pc:sldMk cId="2609631209" sldId="258"/>
            <ac:grpSpMk id="28" creationId="{13BA3121-B19F-3513-88D3-06C97E4B1462}"/>
          </ac:grpSpMkLst>
        </pc:grpChg>
        <pc:grpChg chg="add">
          <ac:chgData name="Elizabeth Lawler" userId="79bd5906-2cf6-4e84-8a06-cf7086896042" providerId="ADAL" clId="{1D3095FC-09E7-5044-A54C-DF1221E2F7FE}" dt="2023-09-19T19:18:25.670" v="357" actId="164"/>
          <ac:grpSpMkLst>
            <pc:docMk/>
            <pc:sldMk cId="2609631209" sldId="258"/>
            <ac:grpSpMk id="29" creationId="{A777F9BE-1A42-EDE3-E2A8-CD57F19FD226}"/>
          </ac:grpSpMkLst>
        </pc:grpChg>
        <pc:picChg chg="mod">
          <ac:chgData name="Elizabeth Lawler" userId="79bd5906-2cf6-4e84-8a06-cf7086896042" providerId="ADAL" clId="{1D3095FC-09E7-5044-A54C-DF1221E2F7FE}" dt="2023-09-19T19:15:36.961" v="336" actId="14826"/>
          <ac:picMkLst>
            <pc:docMk/>
            <pc:sldMk cId="2609631209" sldId="258"/>
            <ac:picMk id="12" creationId="{3138B8EF-7CED-59D1-8478-2293CCD6D628}"/>
          </ac:picMkLst>
        </pc:picChg>
        <pc:picChg chg="del mod">
          <ac:chgData name="Elizabeth Lawler" userId="79bd5906-2cf6-4e84-8a06-cf7086896042" providerId="ADAL" clId="{1D3095FC-09E7-5044-A54C-DF1221E2F7FE}" dt="2023-09-19T19:13:36.249" v="329" actId="21"/>
          <ac:picMkLst>
            <pc:docMk/>
            <pc:sldMk cId="2609631209" sldId="258"/>
            <ac:picMk id="16" creationId="{DFE3292F-7A16-A584-47E6-CEC214C6AAC5}"/>
          </ac:picMkLst>
        </pc:picChg>
        <pc:picChg chg="del mod topLvl">
          <ac:chgData name="Elizabeth Lawler" userId="79bd5906-2cf6-4e84-8a06-cf7086896042" providerId="ADAL" clId="{1D3095FC-09E7-5044-A54C-DF1221E2F7FE}" dt="2023-09-19T19:13:55.881" v="334" actId="478"/>
          <ac:picMkLst>
            <pc:docMk/>
            <pc:sldMk cId="2609631209" sldId="258"/>
            <ac:picMk id="20" creationId="{75D0F51F-0C2E-D95F-268B-374BC7E8C755}"/>
          </ac:picMkLst>
        </pc:picChg>
        <pc:picChg chg="add mod">
          <ac:chgData name="Elizabeth Lawler" userId="79bd5906-2cf6-4e84-8a06-cf7086896042" providerId="ADAL" clId="{1D3095FC-09E7-5044-A54C-DF1221E2F7FE}" dt="2023-09-19T19:13:34.095" v="328" actId="1076"/>
          <ac:picMkLst>
            <pc:docMk/>
            <pc:sldMk cId="2609631209" sldId="258"/>
            <ac:picMk id="25" creationId="{A849D348-C517-AA2C-F78A-C8203F6AE5BC}"/>
          </ac:picMkLst>
        </pc:picChg>
        <pc:picChg chg="add mod">
          <ac:chgData name="Elizabeth Lawler" userId="79bd5906-2cf6-4e84-8a06-cf7086896042" providerId="ADAL" clId="{1D3095FC-09E7-5044-A54C-DF1221E2F7FE}" dt="2023-09-19T19:13:53.414" v="333" actId="1076"/>
          <ac:picMkLst>
            <pc:docMk/>
            <pc:sldMk cId="2609631209" sldId="258"/>
            <ac:picMk id="26" creationId="{230DF0C7-826B-499A-8F96-11425A7CD854}"/>
          </ac:picMkLst>
        </pc:picChg>
      </pc:sldChg>
      <pc:sldChg chg="addSp delSp modSp mod modClrScheme modAnim chgLayout">
        <pc:chgData name="Elizabeth Lawler" userId="79bd5906-2cf6-4e84-8a06-cf7086896042" providerId="ADAL" clId="{1D3095FC-09E7-5044-A54C-DF1221E2F7FE}" dt="2023-09-19T19:07:42.892" v="247" actId="478"/>
        <pc:sldMkLst>
          <pc:docMk/>
          <pc:sldMk cId="1298079502" sldId="260"/>
        </pc:sldMkLst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2" creationId="{4BE91BDA-7D64-F20B-ABEB-3E6043F4AB0D}"/>
          </ac:spMkLst>
        </pc:spChg>
        <pc:spChg chg="add mod">
          <ac:chgData name="Elizabeth Lawler" userId="79bd5906-2cf6-4e84-8a06-cf7086896042" providerId="ADAL" clId="{1D3095FC-09E7-5044-A54C-DF1221E2F7FE}" dt="2023-09-19T19:07:22.924" v="246"/>
          <ac:spMkLst>
            <pc:docMk/>
            <pc:sldMk cId="1298079502" sldId="260"/>
            <ac:spMk id="3" creationId="{85678589-5A4C-CE0F-30FA-CF6B95C40EE4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5" creationId="{FA00247C-C194-B595-E49B-AA19776113FE}"/>
          </ac:spMkLst>
        </pc:spChg>
        <pc:spChg chg="del mod">
          <ac:chgData name="Elizabeth Lawler" userId="79bd5906-2cf6-4e84-8a06-cf7086896042" providerId="ADAL" clId="{1D3095FC-09E7-5044-A54C-DF1221E2F7FE}" dt="2023-09-19T19:07:42.892" v="247" actId="478"/>
          <ac:spMkLst>
            <pc:docMk/>
            <pc:sldMk cId="1298079502" sldId="260"/>
            <ac:spMk id="6" creationId="{E91444F3-315E-B8B8-4CD6-68405435BE6F}"/>
          </ac:spMkLst>
        </pc:spChg>
        <pc:spChg chg="add mod">
          <ac:chgData name="Elizabeth Lawler" userId="79bd5906-2cf6-4e84-8a06-cf7086896042" providerId="ADAL" clId="{1D3095FC-09E7-5044-A54C-DF1221E2F7FE}" dt="2023-09-19T19:07:22.924" v="246"/>
          <ac:spMkLst>
            <pc:docMk/>
            <pc:sldMk cId="1298079502" sldId="260"/>
            <ac:spMk id="7" creationId="{2C5B8594-68B2-57D8-2D97-1D3B97A78D79}"/>
          </ac:spMkLst>
        </pc:spChg>
        <pc:picChg chg="add mod">
          <ac:chgData name="Elizabeth Lawler" userId="79bd5906-2cf6-4e84-8a06-cf7086896042" providerId="ADAL" clId="{1D3095FC-09E7-5044-A54C-DF1221E2F7FE}" dt="2023-09-19T19:07:22.924" v="246"/>
          <ac:picMkLst>
            <pc:docMk/>
            <pc:sldMk cId="1298079502" sldId="260"/>
            <ac:picMk id="8" creationId="{486CE8AC-B7D6-A947-0619-646C8B213D02}"/>
          </ac:picMkLst>
        </pc:picChg>
        <pc:picChg chg="add mod">
          <ac:chgData name="Elizabeth Lawler" userId="79bd5906-2cf6-4e84-8a06-cf7086896042" providerId="ADAL" clId="{1D3095FC-09E7-5044-A54C-DF1221E2F7FE}" dt="2023-09-19T19:07:22.924" v="246"/>
          <ac:picMkLst>
            <pc:docMk/>
            <pc:sldMk cId="1298079502" sldId="260"/>
            <ac:picMk id="9" creationId="{B7E41EDF-0910-2AD7-6E0A-FC46E7088267}"/>
          </ac:picMkLst>
        </pc:picChg>
      </pc:sldChg>
      <pc:sldChg chg="addSp delSp modSp mod modClrScheme delAnim modAnim chgLayout">
        <pc:chgData name="Elizabeth Lawler" userId="79bd5906-2cf6-4e84-8a06-cf7086896042" providerId="ADAL" clId="{1D3095FC-09E7-5044-A54C-DF1221E2F7FE}" dt="2023-09-19T19:22:04.290" v="383"/>
        <pc:sldMkLst>
          <pc:docMk/>
          <pc:sldMk cId="2201969910" sldId="263"/>
        </pc:sldMkLst>
        <pc:spChg chg="add del mod">
          <ac:chgData name="Elizabeth Lawler" userId="79bd5906-2cf6-4e84-8a06-cf7086896042" providerId="ADAL" clId="{1D3095FC-09E7-5044-A54C-DF1221E2F7FE}" dt="2023-09-19T19:02:52.499" v="196" actId="478"/>
          <ac:spMkLst>
            <pc:docMk/>
            <pc:sldMk cId="2201969910" sldId="263"/>
            <ac:spMk id="2" creationId="{DC27FE07-0844-C779-649F-272DACC053CB}"/>
          </ac:spMkLst>
        </pc:spChg>
        <pc:spChg chg="add del mod">
          <ac:chgData name="Elizabeth Lawler" userId="79bd5906-2cf6-4e84-8a06-cf7086896042" providerId="ADAL" clId="{1D3095FC-09E7-5044-A54C-DF1221E2F7FE}" dt="2023-09-19T19:02:52.499" v="196" actId="478"/>
          <ac:spMkLst>
            <pc:docMk/>
            <pc:sldMk cId="2201969910" sldId="263"/>
            <ac:spMk id="3" creationId="{14540939-B6C2-8941-AB75-3040ED7A7680}"/>
          </ac:spMkLst>
        </pc:spChg>
        <pc:spChg chg="mod">
          <ac:chgData name="Elizabeth Lawler" userId="79bd5906-2cf6-4e84-8a06-cf7086896042" providerId="ADAL" clId="{1D3095FC-09E7-5044-A54C-DF1221E2F7FE}" dt="2023-09-19T19:02:09.058" v="192" actId="1076"/>
          <ac:spMkLst>
            <pc:docMk/>
            <pc:sldMk cId="2201969910" sldId="263"/>
            <ac:spMk id="4" creationId="{48718193-9CB8-A52B-35CB-E4934E970FF2}"/>
          </ac:spMkLst>
        </pc:spChg>
        <pc:spChg chg="del mod">
          <ac:chgData name="Elizabeth Lawler" userId="79bd5906-2cf6-4e84-8a06-cf7086896042" providerId="ADAL" clId="{1D3095FC-09E7-5044-A54C-DF1221E2F7FE}" dt="2023-09-19T19:12:59.809" v="325" actId="478"/>
          <ac:spMkLst>
            <pc:docMk/>
            <pc:sldMk cId="2201969910" sldId="263"/>
            <ac:spMk id="5" creationId="{FA00247C-C194-B595-E49B-AA19776113FE}"/>
          </ac:spMkLst>
        </pc:spChg>
        <pc:spChg chg="add mod">
          <ac:chgData name="Elizabeth Lawler" userId="79bd5906-2cf6-4e84-8a06-cf7086896042" providerId="ADAL" clId="{1D3095FC-09E7-5044-A54C-DF1221E2F7FE}" dt="2023-09-19T19:12:46.061" v="324" actId="2711"/>
          <ac:spMkLst>
            <pc:docMk/>
            <pc:sldMk cId="2201969910" sldId="263"/>
            <ac:spMk id="6" creationId="{077C555C-FD40-C7F6-12D2-AFD3BDBE6EAA}"/>
          </ac:spMkLst>
        </pc:spChg>
        <pc:spChg chg="add mod">
          <ac:chgData name="Elizabeth Lawler" userId="79bd5906-2cf6-4e84-8a06-cf7086896042" providerId="ADAL" clId="{1D3095FC-09E7-5044-A54C-DF1221E2F7FE}" dt="2023-09-19T19:10:45.662" v="300" actId="1076"/>
          <ac:spMkLst>
            <pc:docMk/>
            <pc:sldMk cId="2201969910" sldId="263"/>
            <ac:spMk id="7" creationId="{765E7683-14B5-37BE-A5BF-6E1DB812C041}"/>
          </ac:spMkLst>
        </pc:spChg>
        <pc:spChg chg="del mod">
          <ac:chgData name="Elizabeth Lawler" userId="79bd5906-2cf6-4e84-8a06-cf7086896042" providerId="ADAL" clId="{1D3095FC-09E7-5044-A54C-DF1221E2F7FE}" dt="2023-09-19T19:12:59.809" v="325" actId="478"/>
          <ac:spMkLst>
            <pc:docMk/>
            <pc:sldMk cId="2201969910" sldId="263"/>
            <ac:spMk id="8" creationId="{26DC110B-E3D1-564E-BDAA-723EED6D1A1D}"/>
          </ac:spMkLst>
        </pc:spChg>
        <pc:spChg chg="add mod">
          <ac:chgData name="Elizabeth Lawler" userId="79bd5906-2cf6-4e84-8a06-cf7086896042" providerId="ADAL" clId="{1D3095FC-09E7-5044-A54C-DF1221E2F7FE}" dt="2023-09-19T19:11:35.711" v="315" actId="1037"/>
          <ac:spMkLst>
            <pc:docMk/>
            <pc:sldMk cId="2201969910" sldId="263"/>
            <ac:spMk id="9" creationId="{95F07E39-8FE8-AC0F-5564-7C7B2F218E03}"/>
          </ac:spMkLst>
        </pc:spChg>
        <pc:spChg chg="add mod">
          <ac:chgData name="Elizabeth Lawler" userId="79bd5906-2cf6-4e84-8a06-cf7086896042" providerId="ADAL" clId="{1D3095FC-09E7-5044-A54C-DF1221E2F7FE}" dt="2023-09-19T19:21:31.685" v="381" actId="2711"/>
          <ac:spMkLst>
            <pc:docMk/>
            <pc:sldMk cId="2201969910" sldId="263"/>
            <ac:spMk id="10" creationId="{31C54D59-A759-9E9D-4F4A-A6911AFA0CB5}"/>
          </ac:spMkLst>
        </pc:spChg>
      </pc:sldChg>
      <pc:sldMasterChg chg="addSp delSp modSp mod delSldLayout modSldLayout">
        <pc:chgData name="Elizabeth Lawler" userId="79bd5906-2cf6-4e84-8a06-cf7086896042" providerId="ADAL" clId="{1D3095FC-09E7-5044-A54C-DF1221E2F7FE}" dt="2023-09-19T18:55:09.228" v="18" actId="2696"/>
        <pc:sldMasterMkLst>
          <pc:docMk/>
          <pc:sldMasterMk cId="2460954070" sldId="2147483660"/>
        </pc:sldMasterMkLst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2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3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4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5" creationId="{00000000-0000-0000-0000-000000000000}"/>
          </ac:spMkLst>
        </pc:spChg>
        <pc:spChg chg="del">
          <ac:chgData name="Elizabeth Lawler" userId="79bd5906-2cf6-4e84-8a06-cf7086896042" providerId="ADAL" clId="{1D3095FC-09E7-5044-A54C-DF1221E2F7FE}" dt="2023-09-19T18:55:02.764" v="7" actId="478"/>
          <ac:spMkLst>
            <pc:docMk/>
            <pc:sldMasterMk cId="2460954070" sldId="2147483660"/>
            <ac:spMk id="6" creationId="{00000000-0000-0000-0000-000000000000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7" creationId="{CA949D88-4BC2-F586-35E1-F508B3F587DC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8" creationId="{AC9C14AB-5B48-F2C2-1939-2BFDF3327012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9" creationId="{3B0111AF-7B91-8C98-4CEF-850AEE8D5D39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0" creationId="{33F0299B-E79E-843A-32E6-C14E1F7426EF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1" creationId="{E9D3B819-E359-11DC-C5A5-DE010BBEA785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3" creationId="{18A4FB3B-261C-161F-F376-36A1DD539D84}"/>
          </ac:spMkLst>
        </pc:spChg>
        <pc:spChg chg="add mod">
          <ac:chgData name="Elizabeth Lawler" userId="79bd5906-2cf6-4e84-8a06-cf7086896042" providerId="ADAL" clId="{1D3095FC-09E7-5044-A54C-DF1221E2F7FE}" dt="2023-09-19T18:55:03.537" v="8"/>
          <ac:spMkLst>
            <pc:docMk/>
            <pc:sldMasterMk cId="2460954070" sldId="2147483660"/>
            <ac:spMk id="14" creationId="{D260E68A-F37B-3FCF-8C9D-DEF3C5BEF9F7}"/>
          </ac:spMkLst>
        </pc:spChg>
        <pc:picChg chg="add mod">
          <ac:chgData name="Elizabeth Lawler" userId="79bd5906-2cf6-4e84-8a06-cf7086896042" providerId="ADAL" clId="{1D3095FC-09E7-5044-A54C-DF1221E2F7FE}" dt="2023-09-19T18:55:03.537" v="8"/>
          <ac:picMkLst>
            <pc:docMk/>
            <pc:sldMasterMk cId="2460954070" sldId="2147483660"/>
            <ac:picMk id="12" creationId="{1F83B6E7-D028-10AD-FE1A-99ADACFF2046}"/>
          </ac:picMkLst>
        </pc:picChg>
        <pc:sldLayoutChg chg="addSp delSp modSp mod">
          <pc:chgData name="Elizabeth Lawler" userId="79bd5906-2cf6-4e84-8a06-cf7086896042" providerId="ADAL" clId="{1D3095FC-09E7-5044-A54C-DF1221E2F7FE}" dt="2023-09-19T18:54:59.844" v="6"/>
          <pc:sldLayoutMkLst>
            <pc:docMk/>
            <pc:sldMasterMk cId="2460954070" sldId="2147483660"/>
            <pc:sldLayoutMk cId="2385387890" sldId="2147483661"/>
          </pc:sldLayoutMkLst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4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5" creationId="{00000000-0000-0000-0000-000000000000}"/>
            </ac:spMkLst>
          </pc:spChg>
          <pc:spChg chg="del">
            <ac:chgData name="Elizabeth Lawler" userId="79bd5906-2cf6-4e84-8a06-cf7086896042" providerId="ADAL" clId="{1D3095FC-09E7-5044-A54C-DF1221E2F7FE}" dt="2023-09-19T18:54:51.582" v="4" actId="478"/>
            <ac:spMkLst>
              <pc:docMk/>
              <pc:sldMasterMk cId="2460954070" sldId="2147483660"/>
              <pc:sldLayoutMk cId="2385387890" sldId="2147483661"/>
              <ac:spMk id="6" creationId="{00000000-0000-0000-0000-000000000000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7" creationId="{75477D76-84F5-FE0E-EDEA-896D66D5E93B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8" creationId="{7A0382D5-D57B-FA0A-3CF3-3099F36AF3FF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9" creationId="{0C9F676A-4ABC-E52F-B0F5-4B5282FE359A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0" creationId="{B35D5938-83B7-70E2-F22C-05828E1CBB7C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1" creationId="{43F98EE6-B2A5-314C-4573-B143E788186B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3" creationId="{D89A0326-4199-CFF7-B480-05BB6FC56390}"/>
            </ac:spMkLst>
          </pc:spChg>
          <pc:spChg chg="add del mod">
            <ac:chgData name="Elizabeth Lawler" userId="79bd5906-2cf6-4e84-8a06-cf7086896042" providerId="ADAL" clId="{1D3095FC-09E7-5044-A54C-DF1221E2F7FE}" dt="2023-09-19T18:54:59.844" v="6"/>
            <ac:spMkLst>
              <pc:docMk/>
              <pc:sldMasterMk cId="2460954070" sldId="2147483660"/>
              <pc:sldLayoutMk cId="2385387890" sldId="2147483661"/>
              <ac:spMk id="14" creationId="{43FBD91F-8ABC-76C1-4D1B-91984B4C4E93}"/>
            </ac:spMkLst>
          </pc:spChg>
          <pc:picChg chg="add del mod">
            <ac:chgData name="Elizabeth Lawler" userId="79bd5906-2cf6-4e84-8a06-cf7086896042" providerId="ADAL" clId="{1D3095FC-09E7-5044-A54C-DF1221E2F7FE}" dt="2023-09-19T18:54:59.844" v="6"/>
            <ac:picMkLst>
              <pc:docMk/>
              <pc:sldMasterMk cId="2460954070" sldId="2147483660"/>
              <pc:sldLayoutMk cId="2385387890" sldId="2147483661"/>
              <ac:picMk id="12" creationId="{CF1F648F-6724-0563-482D-76B68A2BBE72}"/>
            </ac:picMkLst>
          </pc:picChg>
        </pc:sldLayoutChg>
        <pc:sldLayoutChg chg="del">
          <pc:chgData name="Elizabeth Lawler" userId="79bd5906-2cf6-4e84-8a06-cf7086896042" providerId="ADAL" clId="{1D3095FC-09E7-5044-A54C-DF1221E2F7FE}" dt="2023-09-19T18:55:09.122" v="9" actId="2696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5" v="15" actId="2696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Elizabeth Lawler" userId="79bd5906-2cf6-4e84-8a06-cf7086896042" providerId="ADAL" clId="{1D3095FC-09E7-5044-A54C-DF1221E2F7FE}" dt="2023-09-19T18:55:09.179" v="16" actId="2696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Elizabeth Lawler" userId="79bd5906-2cf6-4e84-8a06-cf7086896042" providerId="ADAL" clId="{1D3095FC-09E7-5044-A54C-DF1221E2F7FE}" dt="2023-09-19T18:55:09.214" v="17" actId="2696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3" v="14" actId="2696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Elizabeth Lawler" userId="79bd5906-2cf6-4e84-8a06-cf7086896042" providerId="ADAL" clId="{1D3095FC-09E7-5044-A54C-DF1221E2F7FE}" dt="2023-09-19T18:55:09.141" v="13" actId="2696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5" v="10" actId="2696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Elizabeth Lawler" userId="79bd5906-2cf6-4e84-8a06-cf7086896042" providerId="ADAL" clId="{1D3095FC-09E7-5044-A54C-DF1221E2F7FE}" dt="2023-09-19T18:55:09.228" v="18" actId="2696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7" v="11" actId="2696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Elizabeth Lawler" userId="79bd5906-2cf6-4e84-8a06-cf7086896042" providerId="ADAL" clId="{1D3095FC-09E7-5044-A54C-DF1221E2F7FE}" dt="2023-09-19T18:55:09.139" v="12" actId="269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Sp delSp modSp new mod addSldLayout delSldLayout modSldLayout">
        <pc:chgData name="Elizabeth Lawler" userId="79bd5906-2cf6-4e84-8a06-cf7086896042" providerId="ADAL" clId="{1D3095FC-09E7-5044-A54C-DF1221E2F7FE}" dt="2023-09-19T18:59:19.540" v="119" actId="478"/>
        <pc:sldMasterMkLst>
          <pc:docMk/>
          <pc:sldMasterMk cId="4081976881" sldId="2147483662"/>
        </pc:sldMasterMkLst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2" creationId="{DFC5F8DB-8A8C-9A55-3D9A-81D09566D110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3" creationId="{E87DC408-BBEF-7DD4-203E-29630965485E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4" creationId="{06D2143D-4509-D2EE-2B42-12C92EE242EF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5" creationId="{ED94A263-29E6-428D-B6AC-430C2AB35138}"/>
          </ac:spMkLst>
        </pc:spChg>
        <pc:spChg chg="del">
          <ac:chgData name="Elizabeth Lawler" userId="79bd5906-2cf6-4e84-8a06-cf7086896042" providerId="ADAL" clId="{1D3095FC-09E7-5044-A54C-DF1221E2F7FE}" dt="2023-09-19T18:58:50.324" v="105" actId="478"/>
          <ac:spMkLst>
            <pc:docMk/>
            <pc:sldMasterMk cId="4081976881" sldId="2147483662"/>
            <ac:spMk id="6" creationId="{75608E16-9C35-F29A-CF5F-5107B441AB36}"/>
          </ac:spMkLst>
        </pc:spChg>
        <pc:spChg chg="add mod">
          <ac:chgData name="Elizabeth Lawler" userId="79bd5906-2cf6-4e84-8a06-cf7086896042" providerId="ADAL" clId="{1D3095FC-09E7-5044-A54C-DF1221E2F7FE}" dt="2023-09-19T18:58:51.036" v="106"/>
          <ac:spMkLst>
            <pc:docMk/>
            <pc:sldMasterMk cId="4081976881" sldId="2147483662"/>
            <ac:spMk id="8" creationId="{3F3F66F7-ABDF-E45D-AE58-C1C012C47747}"/>
          </ac:spMkLst>
        </pc:spChg>
        <pc:spChg chg="add mod">
          <ac:chgData name="Elizabeth Lawler" userId="79bd5906-2cf6-4e84-8a06-cf7086896042" providerId="ADAL" clId="{1D3095FC-09E7-5044-A54C-DF1221E2F7FE}" dt="2023-09-19T18:58:51.036" v="106"/>
          <ac:spMkLst>
            <pc:docMk/>
            <pc:sldMasterMk cId="4081976881" sldId="2147483662"/>
            <ac:spMk id="9" creationId="{38F4EAF6-8CBC-EB57-E96E-EA60AB7BF172}"/>
          </ac:spMkLst>
        </pc:spChg>
        <pc:picChg chg="add mod">
          <ac:chgData name="Elizabeth Lawler" userId="79bd5906-2cf6-4e84-8a06-cf7086896042" providerId="ADAL" clId="{1D3095FC-09E7-5044-A54C-DF1221E2F7FE}" dt="2023-09-19T18:58:51.036" v="106"/>
          <ac:picMkLst>
            <pc:docMk/>
            <pc:sldMasterMk cId="4081976881" sldId="2147483662"/>
            <ac:picMk id="7" creationId="{A58059FB-C0DA-5786-2434-1182E0B4966C}"/>
          </ac:picMkLst>
        </pc:picChg>
        <pc:sldLayoutChg chg="delSp new mod">
          <pc:chgData name="Elizabeth Lawler" userId="79bd5906-2cf6-4e84-8a06-cf7086896042" providerId="ADAL" clId="{1D3095FC-09E7-5044-A54C-DF1221E2F7FE}" dt="2023-09-19T18:59:19.540" v="119" actId="478"/>
          <pc:sldLayoutMkLst>
            <pc:docMk/>
            <pc:sldMasterMk cId="4081976881" sldId="2147483662"/>
            <pc:sldLayoutMk cId="771788842" sldId="2147483648"/>
          </pc:sldLayoutMkLst>
          <pc:spChg chg="del">
            <ac:chgData name="Elizabeth Lawler" userId="79bd5906-2cf6-4e84-8a06-cf7086896042" providerId="ADAL" clId="{1D3095FC-09E7-5044-A54C-DF1221E2F7FE}" dt="2023-09-19T18:59:19.540" v="119" actId="478"/>
            <ac:spMkLst>
              <pc:docMk/>
              <pc:sldMasterMk cId="4081976881" sldId="2147483662"/>
              <pc:sldLayoutMk cId="771788842" sldId="2147483648"/>
              <ac:spMk id="2" creationId="{3F8B337E-A4DF-4962-9111-A9AC2C801AE4}"/>
            </ac:spMkLst>
          </pc:spChg>
        </pc:sldLayoutChg>
        <pc:sldLayoutChg chg="new del replId">
          <pc:chgData name="Elizabeth Lawler" userId="79bd5906-2cf6-4e84-8a06-cf7086896042" providerId="ADAL" clId="{1D3095FC-09E7-5044-A54C-DF1221E2F7FE}" dt="2023-09-19T18:58:55.320" v="107" actId="2696"/>
          <pc:sldLayoutMkLst>
            <pc:docMk/>
            <pc:sldMasterMk cId="4081976881" sldId="2147483662"/>
            <pc:sldLayoutMk cId="1115968927" sldId="2147483663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54" v="110" actId="2696"/>
          <pc:sldLayoutMkLst>
            <pc:docMk/>
            <pc:sldMasterMk cId="4081976881" sldId="2147483662"/>
            <pc:sldLayoutMk cId="2180468250" sldId="2147483664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64" v="111" actId="2696"/>
          <pc:sldLayoutMkLst>
            <pc:docMk/>
            <pc:sldMasterMk cId="4081976881" sldId="2147483662"/>
            <pc:sldLayoutMk cId="3768126969" sldId="2147483665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93" v="112" actId="2696"/>
          <pc:sldLayoutMkLst>
            <pc:docMk/>
            <pc:sldMasterMk cId="4081976881" sldId="2147483662"/>
            <pc:sldLayoutMk cId="2261708510" sldId="2147483666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52" v="109" actId="2696"/>
          <pc:sldLayoutMkLst>
            <pc:docMk/>
            <pc:sldMasterMk cId="4081976881" sldId="2147483662"/>
            <pc:sldLayoutMk cId="2160539031" sldId="2147483667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04" v="114" actId="2696"/>
          <pc:sldLayoutMkLst>
            <pc:docMk/>
            <pc:sldMasterMk cId="4081976881" sldId="2147483662"/>
            <pc:sldLayoutMk cId="2832749808" sldId="2147483668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349" v="108" actId="2696"/>
          <pc:sldLayoutMkLst>
            <pc:docMk/>
            <pc:sldMasterMk cId="4081976881" sldId="2147483662"/>
            <pc:sldLayoutMk cId="3214318224" sldId="2147483669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9" v="117" actId="2696"/>
          <pc:sldLayoutMkLst>
            <pc:docMk/>
            <pc:sldMasterMk cId="4081976881" sldId="2147483662"/>
            <pc:sldLayoutMk cId="218542173" sldId="2147483670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03" v="113" actId="2696"/>
          <pc:sldLayoutMkLst>
            <pc:docMk/>
            <pc:sldMasterMk cId="4081976881" sldId="2147483662"/>
            <pc:sldLayoutMk cId="3973141101" sldId="2147483671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6" v="115" actId="2696"/>
          <pc:sldLayoutMkLst>
            <pc:docMk/>
            <pc:sldMasterMk cId="4081976881" sldId="2147483662"/>
            <pc:sldLayoutMk cId="208299810" sldId="2147483672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8:58:55.427" v="116" actId="2696"/>
          <pc:sldLayoutMkLst>
            <pc:docMk/>
            <pc:sldMasterMk cId="4081976881" sldId="2147483662"/>
            <pc:sldLayoutMk cId="1120102945" sldId="2147483673"/>
          </pc:sldLayoutMkLst>
        </pc:sldLayoutChg>
      </pc:sldMasterChg>
      <pc:sldMasterChg chg="addSp delSp modSp new mod addSldLayout delSldLayout modSldLayout">
        <pc:chgData name="Elizabeth Lawler" userId="79bd5906-2cf6-4e84-8a06-cf7086896042" providerId="ADAL" clId="{1D3095FC-09E7-5044-A54C-DF1221E2F7FE}" dt="2023-09-19T19:04:12.525" v="216" actId="478"/>
        <pc:sldMasterMkLst>
          <pc:docMk/>
          <pc:sldMasterMk cId="2006219944" sldId="2147483663"/>
        </pc:sldMasterMkLst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2" creationId="{9225CE77-5657-C961-FA66-69831C056A2E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3" creationId="{02910CDD-62A2-BADF-AE34-4288F5A710B3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4" creationId="{AD232665-4182-8EED-9D47-700A5D474037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5" creationId="{D60C048A-EEF4-FF38-6487-C7CB4CBB6966}"/>
          </ac:spMkLst>
        </pc:spChg>
        <pc:spChg chg="del">
          <ac:chgData name="Elizabeth Lawler" userId="79bd5906-2cf6-4e84-8a06-cf7086896042" providerId="ADAL" clId="{1D3095FC-09E7-5044-A54C-DF1221E2F7FE}" dt="2023-09-19T19:04:03.267" v="204" actId="478"/>
          <ac:spMkLst>
            <pc:docMk/>
            <pc:sldMasterMk cId="2006219944" sldId="2147483663"/>
            <ac:spMk id="6" creationId="{FAC74A58-3E8B-1475-2281-58848DDE6F18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7" creationId="{FD8C5770-C167-885C-2A97-C22380C9BB6F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8" creationId="{38D9A697-A779-D2BE-7E41-928DF3A45CC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9" creationId="{BD3D39C3-75C0-7A61-2798-31712AE00037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0" creationId="{3185F02C-638D-361D-9AB0-D4674B86D75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1" creationId="{B5677BCB-72B0-CE4B-A424-EFF3AC251B0F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4" creationId="{1E53FDBC-CFFF-08EF-A4A7-410AA0348E41}"/>
          </ac:spMkLst>
        </pc:spChg>
        <pc:spChg chg="add mod">
          <ac:chgData name="Elizabeth Lawler" userId="79bd5906-2cf6-4e84-8a06-cf7086896042" providerId="ADAL" clId="{1D3095FC-09E7-5044-A54C-DF1221E2F7FE}" dt="2023-09-19T19:04:03.982" v="205"/>
          <ac:spMkLst>
            <pc:docMk/>
            <pc:sldMasterMk cId="2006219944" sldId="2147483663"/>
            <ac:spMk id="15" creationId="{A58162F6-795E-EFDF-0B69-5509110494C1}"/>
          </ac:spMkLst>
        </pc:spChg>
        <pc:picChg chg="add mod">
          <ac:chgData name="Elizabeth Lawler" userId="79bd5906-2cf6-4e84-8a06-cf7086896042" providerId="ADAL" clId="{1D3095FC-09E7-5044-A54C-DF1221E2F7FE}" dt="2023-09-19T19:04:03.982" v="205"/>
          <ac:picMkLst>
            <pc:docMk/>
            <pc:sldMasterMk cId="2006219944" sldId="2147483663"/>
            <ac:picMk id="12" creationId="{C487E882-D123-2F98-9271-93E7B1B8A194}"/>
          </ac:picMkLst>
        </pc:picChg>
        <pc:picChg chg="add mod">
          <ac:chgData name="Elizabeth Lawler" userId="79bd5906-2cf6-4e84-8a06-cf7086896042" providerId="ADAL" clId="{1D3095FC-09E7-5044-A54C-DF1221E2F7FE}" dt="2023-09-19T19:04:03.982" v="205"/>
          <ac:picMkLst>
            <pc:docMk/>
            <pc:sldMasterMk cId="2006219944" sldId="2147483663"/>
            <ac:picMk id="13" creationId="{C395767A-015F-6032-A2E5-B05219DC9AAC}"/>
          </ac:picMkLst>
        </pc:picChg>
        <pc:sldLayoutChg chg="delSp new mod replId">
          <pc:chgData name="Elizabeth Lawler" userId="79bd5906-2cf6-4e84-8a06-cf7086896042" providerId="ADAL" clId="{1D3095FC-09E7-5044-A54C-DF1221E2F7FE}" dt="2023-09-19T19:04:12.525" v="216" actId="478"/>
          <pc:sldLayoutMkLst>
            <pc:docMk/>
            <pc:sldMasterMk cId="2006219944" sldId="2147483663"/>
            <pc:sldLayoutMk cId="3657851964" sldId="2147483664"/>
          </pc:sldLayoutMkLst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2" creationId="{3D191234-2BAD-44F2-FA91-84E58AA54E9C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3" creationId="{CC6B20DB-1F69-D546-4079-77CCD243EC3F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4" creationId="{3E567946-1A8A-D4F4-3783-AA3E8DC6D2DD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5" creationId="{533EA543-C963-2840-89D6-5DEB749F478F}"/>
            </ac:spMkLst>
          </pc:spChg>
          <pc:spChg chg="del">
            <ac:chgData name="Elizabeth Lawler" userId="79bd5906-2cf6-4e84-8a06-cf7086896042" providerId="ADAL" clId="{1D3095FC-09E7-5044-A54C-DF1221E2F7FE}" dt="2023-09-19T19:04:12.525" v="216" actId="478"/>
            <ac:spMkLst>
              <pc:docMk/>
              <pc:sldMasterMk cId="2006219944" sldId="2147483663"/>
              <pc:sldLayoutMk cId="3657851964" sldId="2147483664"/>
              <ac:spMk id="6" creationId="{240B0DDD-FC90-C745-A364-0F05BCE556FB}"/>
            </ac:spMkLst>
          </pc:spChg>
        </pc:sldLayoutChg>
        <pc:sldLayoutChg chg="new del replId">
          <pc:chgData name="Elizabeth Lawler" userId="79bd5906-2cf6-4e84-8a06-cf7086896042" providerId="ADAL" clId="{1D3095FC-09E7-5044-A54C-DF1221E2F7FE}" dt="2023-09-19T19:04:08.806" v="206" actId="2696"/>
          <pc:sldLayoutMkLst>
            <pc:docMk/>
            <pc:sldMasterMk cId="2006219944" sldId="2147483663"/>
            <pc:sldLayoutMk cId="3129826815" sldId="2147483665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9" v="214" actId="2696"/>
          <pc:sldLayoutMkLst>
            <pc:docMk/>
            <pc:sldMasterMk cId="2006219944" sldId="2147483663"/>
            <pc:sldLayoutMk cId="1583217315" sldId="2147483666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8" v="213" actId="2696"/>
          <pc:sldLayoutMkLst>
            <pc:docMk/>
            <pc:sldMasterMk cId="2006219944" sldId="2147483663"/>
            <pc:sldLayoutMk cId="821296093" sldId="2147483667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0" v="209" actId="2696"/>
          <pc:sldLayoutMkLst>
            <pc:docMk/>
            <pc:sldMasterMk cId="2006219944" sldId="2147483663"/>
            <pc:sldLayoutMk cId="4153268213" sldId="2147483668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50" v="215" actId="2696"/>
          <pc:sldLayoutMkLst>
            <pc:docMk/>
            <pc:sldMasterMk cId="2006219944" sldId="2147483663"/>
            <pc:sldLayoutMk cId="1964919768" sldId="2147483669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6" v="212" actId="2696"/>
          <pc:sldLayoutMkLst>
            <pc:docMk/>
            <pc:sldMasterMk cId="2006219944" sldId="2147483663"/>
            <pc:sldLayoutMk cId="1882059611" sldId="2147483670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26" v="207" actId="2696"/>
          <pc:sldLayoutMkLst>
            <pc:docMk/>
            <pc:sldMasterMk cId="2006219944" sldId="2147483663"/>
            <pc:sldLayoutMk cId="3218238198" sldId="2147483671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28" v="208" actId="2696"/>
          <pc:sldLayoutMkLst>
            <pc:docMk/>
            <pc:sldMasterMk cId="2006219944" sldId="2147483663"/>
            <pc:sldLayoutMk cId="3048550436" sldId="2147483672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4" v="211" actId="2696"/>
          <pc:sldLayoutMkLst>
            <pc:docMk/>
            <pc:sldMasterMk cId="2006219944" sldId="2147483663"/>
            <pc:sldLayoutMk cId="3353712640" sldId="2147483673"/>
          </pc:sldLayoutMkLst>
        </pc:sldLayoutChg>
        <pc:sldLayoutChg chg="new del replId">
          <pc:chgData name="Elizabeth Lawler" userId="79bd5906-2cf6-4e84-8a06-cf7086896042" providerId="ADAL" clId="{1D3095FC-09E7-5044-A54C-DF1221E2F7FE}" dt="2023-09-19T19:04:08.832" v="210" actId="2696"/>
          <pc:sldLayoutMkLst>
            <pc:docMk/>
            <pc:sldMasterMk cId="2006219944" sldId="2147483663"/>
            <pc:sldLayoutMk cId="3044627511" sldId="2147483674"/>
          </pc:sldLayoutMkLst>
        </pc:sldLayoutChg>
      </pc:sldMasterChg>
    </pc:docChg>
  </pc:docChgLst>
  <pc:docChgLst>
    <pc:chgData name="Kay Russell" userId="2e94b73d-4c33-4ebc-a9f3-2d232f3e29da" providerId="ADAL" clId="{F6085A63-7D7A-5D42-92FA-F396DA7D28B3}"/>
    <pc:docChg chg="custSel modSld addMainMaster modMainMaster">
      <pc:chgData name="Kay Russell" userId="2e94b73d-4c33-4ebc-a9f3-2d232f3e29da" providerId="ADAL" clId="{F6085A63-7D7A-5D42-92FA-F396DA7D28B3}" dt="2024-05-10T16:29:16.104" v="30" actId="700"/>
      <pc:docMkLst>
        <pc:docMk/>
      </pc:docMkLst>
      <pc:sldChg chg="addSp delSp modSp mod modClrScheme delCm chgLayout">
        <pc:chgData name="Kay Russell" userId="2e94b73d-4c33-4ebc-a9f3-2d232f3e29da" providerId="ADAL" clId="{F6085A63-7D7A-5D42-92FA-F396DA7D28B3}" dt="2024-05-10T16:29:16.104" v="30" actId="700"/>
        <pc:sldMkLst>
          <pc:docMk/>
          <pc:sldMk cId="1298079502" sldId="260"/>
        </pc:sldMkLst>
        <pc:spChg chg="add del mod">
          <ac:chgData name="Kay Russell" userId="2e94b73d-4c33-4ebc-a9f3-2d232f3e29da" providerId="ADAL" clId="{F6085A63-7D7A-5D42-92FA-F396DA7D28B3}" dt="2024-05-10T16:28:44.459" v="26"/>
          <ac:spMkLst>
            <pc:docMk/>
            <pc:sldMk cId="1298079502" sldId="260"/>
            <ac:spMk id="4" creationId="{1FA6B86C-338F-A790-4D0A-66EBCD3CFB51}"/>
          </ac:spMkLst>
        </pc:spChg>
        <pc:picChg chg="mod">
          <ac:chgData name="Kay Russell" userId="2e94b73d-4c33-4ebc-a9f3-2d232f3e29da" providerId="ADAL" clId="{F6085A63-7D7A-5D42-92FA-F396DA7D28B3}" dt="2024-05-09T16:31:46.402" v="20" actId="14826"/>
          <ac:picMkLst>
            <pc:docMk/>
            <pc:sldMk cId="1298079502" sldId="260"/>
            <ac:picMk id="2" creationId="{43905531-2CCB-2571-3AC8-E3570B24025C}"/>
          </ac:picMkLst>
        </pc:picChg>
        <pc:picChg chg="mod">
          <ac:chgData name="Kay Russell" userId="2e94b73d-4c33-4ebc-a9f3-2d232f3e29da" providerId="ADAL" clId="{F6085A63-7D7A-5D42-92FA-F396DA7D28B3}" dt="2024-05-09T16:31:52.173" v="23" actId="12788"/>
          <ac:picMkLst>
            <pc:docMk/>
            <pc:sldMk cId="1298079502" sldId="260"/>
            <ac:picMk id="9" creationId="{B7E41EDF-0910-2AD7-6E0A-FC46E708826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ay Russell" userId="2e94b73d-4c33-4ebc-a9f3-2d232f3e29da" providerId="ADAL" clId="{F6085A63-7D7A-5D42-92FA-F396DA7D28B3}" dt="2024-05-10T16:28:55.375" v="27"/>
              <pc2:cmMkLst xmlns:pc2="http://schemas.microsoft.com/office/powerpoint/2019/9/main/command">
                <pc:docMk/>
                <pc:sldMk cId="1298079502" sldId="260"/>
                <pc2:cmMk id="{D5A664B0-5433-431E-8C35-957BD49383C9}"/>
              </pc2:cmMkLst>
            </pc226:cmChg>
          </p:ext>
        </pc:extLst>
      </pc:sldChg>
      <pc:sldMasterChg chg="modSp mod">
        <pc:chgData name="Kay Russell" userId="2e94b73d-4c33-4ebc-a9f3-2d232f3e29da" providerId="ADAL" clId="{F6085A63-7D7A-5D42-92FA-F396DA7D28B3}" dt="2024-05-09T16:31:08.206" v="9" actId="20577"/>
        <pc:sldMasterMkLst>
          <pc:docMk/>
          <pc:sldMasterMk cId="2460954070" sldId="2147483660"/>
        </pc:sldMasterMkLst>
        <pc:spChg chg="mod">
          <ac:chgData name="Kay Russell" userId="2e94b73d-4c33-4ebc-a9f3-2d232f3e29da" providerId="ADAL" clId="{F6085A63-7D7A-5D42-92FA-F396DA7D28B3}" dt="2024-05-09T16:31:08.206" v="9" actId="20577"/>
          <ac:spMkLst>
            <pc:docMk/>
            <pc:sldMasterMk cId="2460954070" sldId="2147483660"/>
            <ac:spMk id="13" creationId="{18A4FB3B-261C-161F-F376-36A1DD539D84}"/>
          </ac:spMkLst>
        </pc:spChg>
      </pc:sldMasterChg>
      <pc:sldMasterChg chg="modSp mod">
        <pc:chgData name="Kay Russell" userId="2e94b73d-4c33-4ebc-a9f3-2d232f3e29da" providerId="ADAL" clId="{F6085A63-7D7A-5D42-92FA-F396DA7D28B3}" dt="2024-05-09T16:31:21.300" v="15" actId="20577"/>
        <pc:sldMasterMkLst>
          <pc:docMk/>
          <pc:sldMasterMk cId="4081976881" sldId="2147483662"/>
        </pc:sldMasterMkLst>
        <pc:spChg chg="mod">
          <ac:chgData name="Kay Russell" userId="2e94b73d-4c33-4ebc-a9f3-2d232f3e29da" providerId="ADAL" clId="{F6085A63-7D7A-5D42-92FA-F396DA7D28B3}" dt="2024-05-09T16:31:21.300" v="15" actId="20577"/>
          <ac:spMkLst>
            <pc:docMk/>
            <pc:sldMasterMk cId="4081976881" sldId="2147483662"/>
            <ac:spMk id="8" creationId="{3F3F66F7-ABDF-E45D-AE58-C1C012C47747}"/>
          </ac:spMkLst>
        </pc:spChg>
      </pc:sldMasterChg>
      <pc:sldMasterChg chg="modSp mod">
        <pc:chgData name="Kay Russell" userId="2e94b73d-4c33-4ebc-a9f3-2d232f3e29da" providerId="ADAL" clId="{F6085A63-7D7A-5D42-92FA-F396DA7D28B3}" dt="2024-05-09T16:31:24.130" v="16" actId="20577"/>
        <pc:sldMasterMkLst>
          <pc:docMk/>
          <pc:sldMasterMk cId="2006219944" sldId="2147483663"/>
        </pc:sldMasterMkLst>
        <pc:spChg chg="mod">
          <ac:chgData name="Kay Russell" userId="2e94b73d-4c33-4ebc-a9f3-2d232f3e29da" providerId="ADAL" clId="{F6085A63-7D7A-5D42-92FA-F396DA7D28B3}" dt="2024-05-09T16:31:24.130" v="16" actId="20577"/>
          <ac:spMkLst>
            <pc:docMk/>
            <pc:sldMasterMk cId="2006219944" sldId="2147483663"/>
            <ac:spMk id="14" creationId="{1E53FDBC-CFFF-08EF-A4A7-410AA0348E41}"/>
          </ac:spMkLst>
        </pc:spChg>
      </pc:sldMasterChg>
      <pc:sldMasterChg chg="delSp add mod addSldLayout modSldLayout">
        <pc:chgData name="Kay Russell" userId="2e94b73d-4c33-4ebc-a9f3-2d232f3e29da" providerId="ADAL" clId="{F6085A63-7D7A-5D42-92FA-F396DA7D28B3}" dt="2024-05-10T16:29:11.862" v="29" actId="478"/>
        <pc:sldMasterMkLst>
          <pc:docMk/>
          <pc:sldMasterMk cId="14842285" sldId="2147483665"/>
        </pc:sldMasterMkLst>
        <pc:spChg chg="del">
          <ac:chgData name="Kay Russell" userId="2e94b73d-4c33-4ebc-a9f3-2d232f3e29da" providerId="ADAL" clId="{F6085A63-7D7A-5D42-92FA-F396DA7D28B3}" dt="2024-05-10T16:29:11.862" v="29" actId="478"/>
          <ac:spMkLst>
            <pc:docMk/>
            <pc:sldMasterMk cId="14842285" sldId="2147483665"/>
            <ac:spMk id="14" creationId="{1E53FDBC-CFFF-08EF-A4A7-410AA0348E41}"/>
          </ac:spMkLst>
        </pc:spChg>
        <pc:sldLayoutChg chg="add mod replId">
          <pc:chgData name="Kay Russell" userId="2e94b73d-4c33-4ebc-a9f3-2d232f3e29da" providerId="ADAL" clId="{F6085A63-7D7A-5D42-92FA-F396DA7D28B3}" dt="2024-05-10T16:29:08.295" v="28" actId="2890"/>
          <pc:sldLayoutMkLst>
            <pc:docMk/>
            <pc:sldMasterMk cId="14842285" sldId="2147483665"/>
            <pc:sldLayoutMk cId="2090981918" sldId="2147483666"/>
          </pc:sldLayoutMkLst>
        </pc:sldLayoutChg>
      </pc:sldMasterChg>
    </pc:docChg>
  </pc:docChgLst>
  <pc:docChgLst>
    <pc:chgData name="Benjamin Irwin" userId="S::birwin@bdtrust.org::5fa7bd3c-63bf-43cd-ab9f-2789ee31a94a" providerId="AD" clId="Web-{8B0A97F9-579A-DA83-9345-9AB458861FA9}"/>
    <pc:docChg chg="mod">
      <pc:chgData name="Benjamin Irwin" userId="S::birwin@bdtrust.org::5fa7bd3c-63bf-43cd-ab9f-2789ee31a94a" providerId="AD" clId="Web-{8B0A97F9-579A-DA83-9345-9AB458861FA9}" dt="2024-05-09T13:04:38.912" v="2"/>
      <pc:docMkLst>
        <pc:docMk/>
      </pc:docMkLst>
      <pc:sldChg chg="addCm">
        <pc:chgData name="Benjamin Irwin" userId="S::birwin@bdtrust.org::5fa7bd3c-63bf-43cd-ab9f-2789ee31a94a" providerId="AD" clId="Web-{8B0A97F9-579A-DA83-9345-9AB458861FA9}" dt="2024-05-09T13:04:38.912" v="2"/>
        <pc:sldMkLst>
          <pc:docMk/>
          <pc:sldMk cId="1298079502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enjamin Irwin" userId="S::birwin@bdtrust.org::5fa7bd3c-63bf-43cd-ab9f-2789ee31a94a" providerId="AD" clId="Web-{8B0A97F9-579A-DA83-9345-9AB458861FA9}" dt="2024-05-09T13:04:38.912" v="2"/>
              <pc2:cmMkLst xmlns:pc2="http://schemas.microsoft.com/office/powerpoint/2019/9/main/command">
                <pc:docMk/>
                <pc:sldMk cId="1298079502" sldId="260"/>
                <pc2:cmMk id="{D5A664B0-5433-431E-8C35-957BD49383C9}"/>
              </pc2:cmMkLst>
            </pc226:cmChg>
          </p:ext>
        </pc:extLst>
      </pc:sldChg>
    </pc:docChg>
  </pc:docChgLst>
  <pc:docChgLst>
    <pc:chgData name="Benjamin Irwin" userId="S::birwin@bdtrust.org::5fa7bd3c-63bf-43cd-ab9f-2789ee31a94a" providerId="AD" clId="Web-{AFC7D82F-A377-2664-3F82-C7F6BB4DBD43}"/>
    <pc:docChg chg="modSld">
      <pc:chgData name="Benjamin Irwin" userId="S::birwin@bdtrust.org::5fa7bd3c-63bf-43cd-ab9f-2789ee31a94a" providerId="AD" clId="Web-{AFC7D82F-A377-2664-3F82-C7F6BB4DBD43}" dt="2024-04-12T14:34:15.597" v="38" actId="1076"/>
      <pc:docMkLst>
        <pc:docMk/>
      </pc:docMkLst>
      <pc:sldChg chg="modSp">
        <pc:chgData name="Benjamin Irwin" userId="S::birwin@bdtrust.org::5fa7bd3c-63bf-43cd-ab9f-2789ee31a94a" providerId="AD" clId="Web-{AFC7D82F-A377-2664-3F82-C7F6BB4DBD43}" dt="2024-04-12T14:33:50.612" v="36" actId="20577"/>
        <pc:sldMkLst>
          <pc:docMk/>
          <pc:sldMk cId="2609631209" sldId="258"/>
        </pc:sldMkLst>
        <pc:spChg chg="mod">
          <ac:chgData name="Benjamin Irwin" userId="S::birwin@bdtrust.org::5fa7bd3c-63bf-43cd-ab9f-2789ee31a94a" providerId="AD" clId="Web-{AFC7D82F-A377-2664-3F82-C7F6BB4DBD43}" dt="2024-04-12T14:33:50.612" v="36" actId="20577"/>
          <ac:spMkLst>
            <pc:docMk/>
            <pc:sldMk cId="2609631209" sldId="258"/>
            <ac:spMk id="22" creationId="{E37FD7DE-E3A4-148C-4E04-57BB94649B95}"/>
          </ac:spMkLst>
        </pc:spChg>
      </pc:sldChg>
      <pc:sldChg chg="delSp modSp delAnim">
        <pc:chgData name="Benjamin Irwin" userId="S::birwin@bdtrust.org::5fa7bd3c-63bf-43cd-ab9f-2789ee31a94a" providerId="AD" clId="Web-{AFC7D82F-A377-2664-3F82-C7F6BB4DBD43}" dt="2024-04-12T14:34:15.597" v="38" actId="1076"/>
        <pc:sldMkLst>
          <pc:docMk/>
          <pc:sldMk cId="1298079502" sldId="260"/>
        </pc:sldMkLst>
        <pc:spChg chg="del">
          <ac:chgData name="Benjamin Irwin" userId="S::birwin@bdtrust.org::5fa7bd3c-63bf-43cd-ab9f-2789ee31a94a" providerId="AD" clId="Web-{AFC7D82F-A377-2664-3F82-C7F6BB4DBD43}" dt="2024-04-12T14:34:10.909" v="37"/>
          <ac:spMkLst>
            <pc:docMk/>
            <pc:sldMk cId="1298079502" sldId="260"/>
            <ac:spMk id="7" creationId="{2C5B8594-68B2-57D8-2D97-1D3B97A78D79}"/>
          </ac:spMkLst>
        </pc:spChg>
        <pc:picChg chg="mod">
          <ac:chgData name="Benjamin Irwin" userId="S::birwin@bdtrust.org::5fa7bd3c-63bf-43cd-ab9f-2789ee31a94a" providerId="AD" clId="Web-{AFC7D82F-A377-2664-3F82-C7F6BB4DBD43}" dt="2024-04-12T14:34:15.597" v="38" actId="1076"/>
          <ac:picMkLst>
            <pc:docMk/>
            <pc:sldMk cId="1298079502" sldId="260"/>
            <ac:picMk id="9" creationId="{B7E41EDF-0910-2AD7-6E0A-FC46E7088267}"/>
          </ac:picMkLst>
        </pc:picChg>
      </pc:sldChg>
    </pc:docChg>
  </pc:docChgLst>
  <pc:docChgLst>
    <pc:chgData name="Kay Russell" userId="2e94b73d-4c33-4ebc-a9f3-2d232f3e29da" providerId="ADAL" clId="{1C74F8A4-0491-6046-A9B3-1C3AD93A882C}"/>
    <pc:docChg chg="modSld">
      <pc:chgData name="Kay Russell" userId="2e94b73d-4c33-4ebc-a9f3-2d232f3e29da" providerId="ADAL" clId="{1C74F8A4-0491-6046-A9B3-1C3AD93A882C}" dt="2024-05-09T13:52:38.270" v="1"/>
      <pc:docMkLst>
        <pc:docMk/>
      </pc:docMkLst>
      <pc:sldChg chg="modSp modCm">
        <pc:chgData name="Kay Russell" userId="2e94b73d-4c33-4ebc-a9f3-2d232f3e29da" providerId="ADAL" clId="{1C74F8A4-0491-6046-A9B3-1C3AD93A882C}" dt="2024-05-09T13:52:38.270" v="1"/>
        <pc:sldMkLst>
          <pc:docMk/>
          <pc:sldMk cId="1298079502" sldId="260"/>
        </pc:sldMkLst>
        <pc:picChg chg="mod">
          <ac:chgData name="Kay Russell" userId="2e94b73d-4c33-4ebc-a9f3-2d232f3e29da" providerId="ADAL" clId="{1C74F8A4-0491-6046-A9B3-1C3AD93A882C}" dt="2024-05-09T13:52:36.083" v="0" actId="14826"/>
          <ac:picMkLst>
            <pc:docMk/>
            <pc:sldMk cId="1298079502" sldId="260"/>
            <ac:picMk id="9" creationId="{B7E41EDF-0910-2AD7-6E0A-FC46E708826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y Russell" userId="2e94b73d-4c33-4ebc-a9f3-2d232f3e29da" providerId="ADAL" clId="{1C74F8A4-0491-6046-A9B3-1C3AD93A882C}" dt="2024-05-09T13:52:38.270" v="1"/>
              <pc2:cmMkLst xmlns:pc2="http://schemas.microsoft.com/office/powerpoint/2019/9/main/command">
                <pc:docMk/>
                <pc:sldMk cId="1298079502" sldId="260"/>
                <pc2:cmMk id="{D5A664B0-5433-431E-8C35-957BD49383C9}"/>
              </pc2:cmMkLst>
            </pc226:cmChg>
          </p:ext>
        </pc:extLst>
      </pc:sldChg>
    </pc:docChg>
  </pc:docChgLst>
  <pc:docChgLst>
    <pc:chgData name="Kay Russell" userId="2e94b73d-4c33-4ebc-a9f3-2d232f3e29da" providerId="ADAL" clId="{D9811E1B-8716-044B-A865-7E6B03739BCE}"/>
    <pc:docChg chg="custSel modSld modMainMaster">
      <pc:chgData name="Kay Russell" userId="2e94b73d-4c33-4ebc-a9f3-2d232f3e29da" providerId="ADAL" clId="{D9811E1B-8716-044B-A865-7E6B03739BCE}" dt="2024-05-09T15:56:38.409" v="6"/>
      <pc:docMkLst>
        <pc:docMk/>
      </pc:docMkLst>
      <pc:sldChg chg="addSp delSp modSp mod delAnim modAnim">
        <pc:chgData name="Kay Russell" userId="2e94b73d-4c33-4ebc-a9f3-2d232f3e29da" providerId="ADAL" clId="{D9811E1B-8716-044B-A865-7E6B03739BCE}" dt="2024-05-09T15:56:38.409" v="6"/>
        <pc:sldMkLst>
          <pc:docMk/>
          <pc:sldMk cId="1298079502" sldId="260"/>
        </pc:sldMkLst>
        <pc:picChg chg="add mod">
          <ac:chgData name="Kay Russell" userId="2e94b73d-4c33-4ebc-a9f3-2d232f3e29da" providerId="ADAL" clId="{D9811E1B-8716-044B-A865-7E6B03739BCE}" dt="2024-05-09T15:56:38.409" v="6"/>
          <ac:picMkLst>
            <pc:docMk/>
            <pc:sldMk cId="1298079502" sldId="260"/>
            <ac:picMk id="2" creationId="{43905531-2CCB-2571-3AC8-E3570B24025C}"/>
          </ac:picMkLst>
        </pc:picChg>
        <pc:picChg chg="del">
          <ac:chgData name="Kay Russell" userId="2e94b73d-4c33-4ebc-a9f3-2d232f3e29da" providerId="ADAL" clId="{D9811E1B-8716-044B-A865-7E6B03739BCE}" dt="2024-05-09T15:56:38.115" v="5" actId="478"/>
          <ac:picMkLst>
            <pc:docMk/>
            <pc:sldMk cId="1298079502" sldId="260"/>
            <ac:picMk id="8" creationId="{486CE8AC-B7D6-A947-0619-646C8B213D02}"/>
          </ac:picMkLst>
        </pc:picChg>
        <pc:picChg chg="mod">
          <ac:chgData name="Kay Russell" userId="2e94b73d-4c33-4ebc-a9f3-2d232f3e29da" providerId="ADAL" clId="{D9811E1B-8716-044B-A865-7E6B03739BCE}" dt="2024-05-09T15:56:32.199" v="4" actId="14826"/>
          <ac:picMkLst>
            <pc:docMk/>
            <pc:sldMk cId="1298079502" sldId="260"/>
            <ac:picMk id="9" creationId="{B7E41EDF-0910-2AD7-6E0A-FC46E7088267}"/>
          </ac:picMkLst>
        </pc:picChg>
      </pc:sldChg>
      <pc:sldMasterChg chg="modSp mod">
        <pc:chgData name="Kay Russell" userId="2e94b73d-4c33-4ebc-a9f3-2d232f3e29da" providerId="ADAL" clId="{D9811E1B-8716-044B-A865-7E6B03739BCE}" dt="2024-05-09T15:53:28.947" v="0"/>
        <pc:sldMasterMkLst>
          <pc:docMk/>
          <pc:sldMasterMk cId="2460954070" sldId="2147483660"/>
        </pc:sldMasterMkLst>
        <pc:spChg chg="mod">
          <ac:chgData name="Kay Russell" userId="2e94b73d-4c33-4ebc-a9f3-2d232f3e29da" providerId="ADAL" clId="{D9811E1B-8716-044B-A865-7E6B03739BCE}" dt="2024-05-09T15:53:28.947" v="0"/>
          <ac:spMkLst>
            <pc:docMk/>
            <pc:sldMasterMk cId="2460954070" sldId="2147483660"/>
            <ac:spMk id="13" creationId="{18A4FB3B-261C-161F-F376-36A1DD539D84}"/>
          </ac:spMkLst>
        </pc:spChg>
      </pc:sldMasterChg>
      <pc:sldMasterChg chg="modSp mod">
        <pc:chgData name="Kay Russell" userId="2e94b73d-4c33-4ebc-a9f3-2d232f3e29da" providerId="ADAL" clId="{D9811E1B-8716-044B-A865-7E6B03739BCE}" dt="2024-05-09T15:53:40.041" v="2"/>
        <pc:sldMasterMkLst>
          <pc:docMk/>
          <pc:sldMasterMk cId="4081976881" sldId="2147483662"/>
        </pc:sldMasterMkLst>
        <pc:spChg chg="mod">
          <ac:chgData name="Kay Russell" userId="2e94b73d-4c33-4ebc-a9f3-2d232f3e29da" providerId="ADAL" clId="{D9811E1B-8716-044B-A865-7E6B03739BCE}" dt="2024-05-09T15:53:40.041" v="2"/>
          <ac:spMkLst>
            <pc:docMk/>
            <pc:sldMasterMk cId="4081976881" sldId="2147483662"/>
            <ac:spMk id="8" creationId="{3F3F66F7-ABDF-E45D-AE58-C1C012C47747}"/>
          </ac:spMkLst>
        </pc:spChg>
      </pc:sldMasterChg>
      <pc:sldMasterChg chg="modSp mod">
        <pc:chgData name="Kay Russell" userId="2e94b73d-4c33-4ebc-a9f3-2d232f3e29da" providerId="ADAL" clId="{D9811E1B-8716-044B-A865-7E6B03739BCE}" dt="2024-05-09T15:53:32.633" v="1"/>
        <pc:sldMasterMkLst>
          <pc:docMk/>
          <pc:sldMasterMk cId="2006219944" sldId="2147483663"/>
        </pc:sldMasterMkLst>
        <pc:spChg chg="mod">
          <ac:chgData name="Kay Russell" userId="2e94b73d-4c33-4ebc-a9f3-2d232f3e29da" providerId="ADAL" clId="{D9811E1B-8716-044B-A865-7E6B03739BCE}" dt="2024-05-09T15:53:32.633" v="1"/>
          <ac:spMkLst>
            <pc:docMk/>
            <pc:sldMasterMk cId="2006219944" sldId="2147483663"/>
            <ac:spMk id="14" creationId="{1E53FDBC-CFFF-08EF-A4A7-410AA0348E41}"/>
          </ac:spMkLst>
        </pc:spChg>
      </pc:sldMasterChg>
    </pc:docChg>
  </pc:docChgLst>
  <pc:docChgLst>
    <pc:chgData name="Benjamin Irwin" userId="S::birwin@bdtrust.org::5fa7bd3c-63bf-43cd-ab9f-2789ee31a94a" providerId="AD" clId="Web-{4DCD7E69-9EDC-076E-56A8-2DFF807FDFD8}"/>
    <pc:docChg chg="addSld delSld modSld sldOrd">
      <pc:chgData name="Benjamin Irwin" userId="S::birwin@bdtrust.org::5fa7bd3c-63bf-43cd-ab9f-2789ee31a94a" providerId="AD" clId="Web-{4DCD7E69-9EDC-076E-56A8-2DFF807FDFD8}" dt="2023-09-08T13:46:26.557" v="201" actId="14100"/>
      <pc:docMkLst>
        <pc:docMk/>
      </pc:docMkLst>
      <pc:sldChg chg="addSp modSp">
        <pc:chgData name="Benjamin Irwin" userId="S::birwin@bdtrust.org::5fa7bd3c-63bf-43cd-ab9f-2789ee31a94a" providerId="AD" clId="Web-{4DCD7E69-9EDC-076E-56A8-2DFF807FDFD8}" dt="2023-09-08T13:44:49.011" v="185" actId="20577"/>
        <pc:sldMkLst>
          <pc:docMk/>
          <pc:sldMk cId="109857222" sldId="256"/>
        </pc:sldMkLst>
        <pc:spChg chg="add mod">
          <ac:chgData name="Benjamin Irwin" userId="S::birwin@bdtrust.org::5fa7bd3c-63bf-43cd-ab9f-2789ee31a94a" providerId="AD" clId="Web-{4DCD7E69-9EDC-076E-56A8-2DFF807FDFD8}" dt="2023-09-08T13:40:56.576" v="15" actId="1076"/>
          <ac:spMkLst>
            <pc:docMk/>
            <pc:sldMk cId="109857222" sldId="256"/>
            <ac:spMk id="3" creationId="{6DC10743-A78E-2A60-5730-F31FBF665FE6}"/>
          </ac:spMkLst>
        </pc:spChg>
        <pc:spChg chg="mod">
          <ac:chgData name="Benjamin Irwin" userId="S::birwin@bdtrust.org::5fa7bd3c-63bf-43cd-ab9f-2789ee31a94a" providerId="AD" clId="Web-{4DCD7E69-9EDC-076E-56A8-2DFF807FDFD8}" dt="2023-09-08T13:44:49.011" v="185" actId="20577"/>
          <ac:spMkLst>
            <pc:docMk/>
            <pc:sldMk cId="109857222" sldId="256"/>
            <ac:spMk id="5" creationId="{FA00247C-C194-B595-E49B-AA19776113FE}"/>
          </ac:spMkLst>
        </pc:spChg>
      </pc:sldChg>
      <pc:sldChg chg="del">
        <pc:chgData name="Benjamin Irwin" userId="S::birwin@bdtrust.org::5fa7bd3c-63bf-43cd-ab9f-2789ee31a94a" providerId="AD" clId="Web-{4DCD7E69-9EDC-076E-56A8-2DFF807FDFD8}" dt="2023-09-08T13:43:06.246" v="134"/>
        <pc:sldMkLst>
          <pc:docMk/>
          <pc:sldMk cId="4116519890" sldId="257"/>
        </pc:sldMkLst>
      </pc:sldChg>
      <pc:sldChg chg="addSp delSp modSp">
        <pc:chgData name="Benjamin Irwin" userId="S::birwin@bdtrust.org::5fa7bd3c-63bf-43cd-ab9f-2789ee31a94a" providerId="AD" clId="Web-{4DCD7E69-9EDC-076E-56A8-2DFF807FDFD8}" dt="2023-09-08T13:46:26.557" v="201" actId="14100"/>
        <pc:sldMkLst>
          <pc:docMk/>
          <pc:sldMk cId="2609631209" sldId="258"/>
        </pc:sldMkLst>
        <pc:spChg chg="mod">
          <ac:chgData name="Benjamin Irwin" userId="S::birwin@bdtrust.org::5fa7bd3c-63bf-43cd-ab9f-2789ee31a94a" providerId="AD" clId="Web-{4DCD7E69-9EDC-076E-56A8-2DFF807FDFD8}" dt="2023-09-08T13:45:29.417" v="190" actId="1076"/>
          <ac:spMkLst>
            <pc:docMk/>
            <pc:sldMk cId="2609631209" sldId="258"/>
            <ac:spMk id="2" creationId="{4BE91BDA-7D64-F20B-ABEB-3E6043F4AB0D}"/>
          </ac:spMkLst>
        </pc:spChg>
        <pc:spChg chg="mod">
          <ac:chgData name="Benjamin Irwin" userId="S::birwin@bdtrust.org::5fa7bd3c-63bf-43cd-ab9f-2789ee31a94a" providerId="AD" clId="Web-{4DCD7E69-9EDC-076E-56A8-2DFF807FDFD8}" dt="2023-09-08T13:45:29.417" v="191" actId="1076"/>
          <ac:spMkLst>
            <pc:docMk/>
            <pc:sldMk cId="2609631209" sldId="258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4DCD7E69-9EDC-076E-56A8-2DFF807FDFD8}" dt="2023-09-08T13:44:59.839" v="186" actId="20577"/>
          <ac:spMkLst>
            <pc:docMk/>
            <pc:sldMk cId="2609631209" sldId="258"/>
            <ac:spMk id="5" creationId="{FA00247C-C194-B595-E49B-AA19776113FE}"/>
          </ac:spMkLst>
        </pc:spChg>
        <pc:spChg chg="mod">
          <ac:chgData name="Benjamin Irwin" userId="S::birwin@bdtrust.org::5fa7bd3c-63bf-43cd-ab9f-2789ee31a94a" providerId="AD" clId="Web-{4DCD7E69-9EDC-076E-56A8-2DFF807FDFD8}" dt="2023-09-08T13:45:29.433" v="192" actId="1076"/>
          <ac:spMkLst>
            <pc:docMk/>
            <pc:sldMk cId="2609631209" sldId="258"/>
            <ac:spMk id="6" creationId="{F1F47568-1A79-F720-A396-55911E73C2A2}"/>
          </ac:spMkLst>
        </pc:spChg>
        <pc:spChg chg="add del">
          <ac:chgData name="Benjamin Irwin" userId="S::birwin@bdtrust.org::5fa7bd3c-63bf-43cd-ab9f-2789ee31a94a" providerId="AD" clId="Web-{4DCD7E69-9EDC-076E-56A8-2DFF807FDFD8}" dt="2023-09-08T13:45:36.636" v="194"/>
          <ac:spMkLst>
            <pc:docMk/>
            <pc:sldMk cId="2609631209" sldId="258"/>
            <ac:spMk id="7" creationId="{09014144-DDC0-75C9-9788-B880C096F443}"/>
          </ac:spMkLst>
        </pc:spChg>
        <pc:spChg chg="add del mod">
          <ac:chgData name="Benjamin Irwin" userId="S::birwin@bdtrust.org::5fa7bd3c-63bf-43cd-ab9f-2789ee31a94a" providerId="AD" clId="Web-{4DCD7E69-9EDC-076E-56A8-2DFF807FDFD8}" dt="2023-09-08T13:46:07.010" v="198"/>
          <ac:spMkLst>
            <pc:docMk/>
            <pc:sldMk cId="2609631209" sldId="258"/>
            <ac:spMk id="9" creationId="{1901B75B-9003-54F8-5815-95A56794F73D}"/>
          </ac:spMkLst>
        </pc:spChg>
        <pc:spChg chg="add mod">
          <ac:chgData name="Benjamin Irwin" userId="S::birwin@bdtrust.org::5fa7bd3c-63bf-43cd-ab9f-2789ee31a94a" providerId="AD" clId="Web-{4DCD7E69-9EDC-076E-56A8-2DFF807FDFD8}" dt="2023-09-08T13:46:26.557" v="201" actId="14100"/>
          <ac:spMkLst>
            <pc:docMk/>
            <pc:sldMk cId="2609631209" sldId="258"/>
            <ac:spMk id="10" creationId="{E48DB9AA-9051-6382-E8CE-C2E2C4D3CCF9}"/>
          </ac:spMkLst>
        </pc:spChg>
      </pc:sldChg>
      <pc:sldChg chg="del">
        <pc:chgData name="Benjamin Irwin" userId="S::birwin@bdtrust.org::5fa7bd3c-63bf-43cd-ab9f-2789ee31a94a" providerId="AD" clId="Web-{4DCD7E69-9EDC-076E-56A8-2DFF807FDFD8}" dt="2023-09-08T13:44:30.371" v="182"/>
        <pc:sldMkLst>
          <pc:docMk/>
          <pc:sldMk cId="2565114662" sldId="259"/>
        </pc:sldMkLst>
      </pc:sldChg>
      <pc:sldChg chg="del">
        <pc:chgData name="Benjamin Irwin" userId="S::birwin@bdtrust.org::5fa7bd3c-63bf-43cd-ab9f-2789ee31a94a" providerId="AD" clId="Web-{4DCD7E69-9EDC-076E-56A8-2DFF807FDFD8}" dt="2023-09-08T13:44:06.824" v="174"/>
        <pc:sldMkLst>
          <pc:docMk/>
          <pc:sldMk cId="2888141739" sldId="261"/>
        </pc:sldMkLst>
      </pc:sldChg>
      <pc:sldChg chg="del ord">
        <pc:chgData name="Benjamin Irwin" userId="S::birwin@bdtrust.org::5fa7bd3c-63bf-43cd-ab9f-2789ee31a94a" providerId="AD" clId="Web-{4DCD7E69-9EDC-076E-56A8-2DFF807FDFD8}" dt="2023-09-08T13:44:31.543" v="183"/>
        <pc:sldMkLst>
          <pc:docMk/>
          <pc:sldMk cId="811653970" sldId="262"/>
        </pc:sldMkLst>
      </pc:sldChg>
      <pc:sldChg chg="addSp delSp modSp add replId">
        <pc:chgData name="Benjamin Irwin" userId="S::birwin@bdtrust.org::5fa7bd3c-63bf-43cd-ab9f-2789ee31a94a" providerId="AD" clId="Web-{4DCD7E69-9EDC-076E-56A8-2DFF807FDFD8}" dt="2023-09-08T13:44:01.387" v="173" actId="20577"/>
        <pc:sldMkLst>
          <pc:docMk/>
          <pc:sldMk cId="2201969910" sldId="263"/>
        </pc:sldMkLst>
        <pc:spChg chg="del">
          <ac:chgData name="Benjamin Irwin" userId="S::birwin@bdtrust.org::5fa7bd3c-63bf-43cd-ab9f-2789ee31a94a" providerId="AD" clId="Web-{4DCD7E69-9EDC-076E-56A8-2DFF807FDFD8}" dt="2023-09-08T13:43:49.730" v="169"/>
          <ac:spMkLst>
            <pc:docMk/>
            <pc:sldMk cId="2201969910" sldId="263"/>
            <ac:spMk id="2" creationId="{4BE91BDA-7D64-F20B-ABEB-3E6043F4AB0D}"/>
          </ac:spMkLst>
        </pc:spChg>
        <pc:spChg chg="del">
          <ac:chgData name="Benjamin Irwin" userId="S::birwin@bdtrust.org::5fa7bd3c-63bf-43cd-ab9f-2789ee31a94a" providerId="AD" clId="Web-{4DCD7E69-9EDC-076E-56A8-2DFF807FDFD8}" dt="2023-09-08T13:43:49.730" v="168"/>
          <ac:spMkLst>
            <pc:docMk/>
            <pc:sldMk cId="2201969910" sldId="263"/>
            <ac:spMk id="3" creationId="{57272BC2-3603-BC29-209D-40BFFBE27F61}"/>
          </ac:spMkLst>
        </pc:spChg>
        <pc:spChg chg="mod">
          <ac:chgData name="Benjamin Irwin" userId="S::birwin@bdtrust.org::5fa7bd3c-63bf-43cd-ab9f-2789ee31a94a" providerId="AD" clId="Web-{4DCD7E69-9EDC-076E-56A8-2DFF807FDFD8}" dt="2023-09-08T13:43:42.231" v="165" actId="20577"/>
          <ac:spMkLst>
            <pc:docMk/>
            <pc:sldMk cId="2201969910" sldId="263"/>
            <ac:spMk id="5" creationId="{FA00247C-C194-B595-E49B-AA19776113FE}"/>
          </ac:spMkLst>
        </pc:spChg>
        <pc:spChg chg="del">
          <ac:chgData name="Benjamin Irwin" userId="S::birwin@bdtrust.org::5fa7bd3c-63bf-43cd-ab9f-2789ee31a94a" providerId="AD" clId="Web-{4DCD7E69-9EDC-076E-56A8-2DFF807FDFD8}" dt="2023-09-08T13:43:49.730" v="167"/>
          <ac:spMkLst>
            <pc:docMk/>
            <pc:sldMk cId="2201969910" sldId="263"/>
            <ac:spMk id="6" creationId="{F1F47568-1A79-F720-A396-55911E73C2A2}"/>
          </ac:spMkLst>
        </pc:spChg>
        <pc:spChg chg="add mod">
          <ac:chgData name="Benjamin Irwin" userId="S::birwin@bdtrust.org::5fa7bd3c-63bf-43cd-ab9f-2789ee31a94a" providerId="AD" clId="Web-{4DCD7E69-9EDC-076E-56A8-2DFF807FDFD8}" dt="2023-09-08T13:44:01.387" v="173" actId="20577"/>
          <ac:spMkLst>
            <pc:docMk/>
            <pc:sldMk cId="2201969910" sldId="263"/>
            <ac:spMk id="8" creationId="{26DC110B-E3D1-564E-BDAA-723EED6D1A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4A115-8DE8-4726-B97D-796CD7AE3E31}" type="datetimeFigureOut">
              <a:t>5/10/24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A3DD5-E500-40EA-BE13-222429F135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4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Talking points: </a:t>
            </a:r>
          </a:p>
          <a:p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Filling out the FAFSA (Free Application for Federal Student Aid) is a vital pathway to college. Students who submit the FAFSA are much more likely to attend college immediately after graduation. </a:t>
            </a:r>
          </a:p>
          <a:p>
            <a:pPr marL="171450" indent="-1714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However, millions of students don’t complete the FAFSA, leaving billions in available federal grant aid untapped. </a:t>
            </a:r>
            <a:endParaRPr lang="en-US" dirty="0"/>
          </a:p>
          <a:p>
            <a:pPr marL="171450" indent="-171450">
              <a:buFont typeface="Arial"/>
              <a:buChar char="•"/>
            </a:pP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US" dirty="0"/>
              <a:t>In addition, the FAFSA is getting a major overhaul this year, including a whole new set of questions. This year's application won't be available until December, two months later than normal — meaning students will have less time and less help to get the FAFSA done.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4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Talking points: </a:t>
            </a:r>
          </a:p>
          <a:p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Filling out the FAFSA (Free Application for Federal Student Aid) is a vital pathway to college. Students who submit the FAFSA are much more likely to attend college immediately after graduation. </a:t>
            </a:r>
          </a:p>
          <a:p>
            <a:pPr marL="171450" indent="-1714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However, millions of students don’t complete the FAFSA, leaving billions in available federal grant aid untapped. </a:t>
            </a:r>
            <a:endParaRPr lang="en-US" dirty="0"/>
          </a:p>
          <a:p>
            <a:pPr marL="171450" indent="-171450">
              <a:buFont typeface="Arial"/>
              <a:buChar char="•"/>
            </a:pP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US" dirty="0"/>
              <a:t>In addition, the FAFSA is getting a major overhaul this year, including a whole new set of questions. This year's application won't be available until December, two months later than normal — meaning students will have less time and less help to get the FAFSA done.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A3DD5-E500-40EA-BE13-222429F135D3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8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7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85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98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CA949D88-4BC2-F586-35E1-F508B3F5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9C14AB-5B48-F2C2-1939-2BFDF3327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B0111AF-7B91-8C98-4CEF-850AEE8D5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3F0299B-E79E-843A-32E6-C14E1F742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9D3B819-E359-11DC-C5A5-DE010BBEA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83B6E7-D028-10AD-FE1A-99ADACFF20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8202" r="772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8A4FB3B-261C-161F-F376-36A1DD539D84}"/>
              </a:ext>
            </a:extLst>
          </p:cNvPr>
          <p:cNvSpPr txBox="1">
            <a:spLocks/>
          </p:cNvSpPr>
          <p:nvPr userDrawn="1"/>
        </p:nvSpPr>
        <p:spPr>
          <a:xfrm>
            <a:off x="152400" y="6356350"/>
            <a:ext cx="3733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GetFAFSAHelp.org</a:t>
            </a:r>
            <a:r>
              <a:rPr lang="en-US" dirty="0"/>
              <a:t>/NorthStar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260E68A-F37B-3FCF-8C9D-DEF3C5BEF9F7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8059FB-C0DA-5786-2434-1182E0B496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3583" y="303322"/>
            <a:ext cx="1159625" cy="365125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F3F66F7-ABDF-E45D-AE58-C1C012C47747}"/>
              </a:ext>
            </a:extLst>
          </p:cNvPr>
          <p:cNvSpPr txBox="1">
            <a:spLocks/>
          </p:cNvSpPr>
          <p:nvPr userDrawn="1"/>
        </p:nvSpPr>
        <p:spPr>
          <a:xfrm>
            <a:off x="152399" y="6356350"/>
            <a:ext cx="340009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GetFAFSAHelp.org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/NorthStar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F4EAF6-8CBC-EB57-E96E-EA60AB7BF172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7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D8C5770-C167-885C-2A97-C22380C9B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8D9A697-A779-D2BE-7E41-928DF3A45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D3D39C3-75C0-7A61-2798-31712AE00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185F02C-638D-361D-9AB0-D4674B86D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5677BCB-72B0-CE4B-A424-EFF3AC251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87E882-D123-2F98-9271-93E7B1B8A1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8892" t="39628" r="29950" b="4809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95767A-015F-6032-A2E5-B05219DC9A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3583" y="317079"/>
            <a:ext cx="1159625" cy="365125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E53FDBC-CFFF-08EF-A4A7-410AA0348E41}"/>
              </a:ext>
            </a:extLst>
          </p:cNvPr>
          <p:cNvSpPr txBox="1">
            <a:spLocks/>
          </p:cNvSpPr>
          <p:nvPr userDrawn="1"/>
        </p:nvSpPr>
        <p:spPr>
          <a:xfrm>
            <a:off x="152399" y="6356350"/>
            <a:ext cx="445113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GetFAFSAHelp.org</a:t>
            </a:r>
            <a:r>
              <a:rPr lang="en-US" dirty="0"/>
              <a:t>/NorthStar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8162F6-795E-EFDF-0B69-5509110494C1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1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D8C5770-C167-885C-2A97-C22380C9B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8D9A697-A779-D2BE-7E41-928DF3A45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D3D39C3-75C0-7A61-2798-31712AE00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5/10/24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185F02C-638D-361D-9AB0-D4674B86D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5677BCB-72B0-CE4B-A424-EFF3AC251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87E882-D123-2F98-9271-93E7B1B8A1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8892" t="39628" r="29950" b="4809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95767A-015F-6032-A2E5-B05219DC9A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3583" y="317079"/>
            <a:ext cx="1159625" cy="365125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8162F6-795E-EFDF-0B69-5509110494C1}"/>
              </a:ext>
            </a:extLst>
          </p:cNvPr>
          <p:cNvSpPr txBox="1">
            <a:spLocks/>
          </p:cNvSpPr>
          <p:nvPr userDrawn="1"/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0EA680-D336-4FF7-8B7A-9848BB0A1C32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718193-9CB8-A52B-35CB-E4934E970FF2}"/>
              </a:ext>
            </a:extLst>
          </p:cNvPr>
          <p:cNvSpPr txBox="1"/>
          <p:nvPr/>
        </p:nvSpPr>
        <p:spPr>
          <a:xfrm>
            <a:off x="571513" y="-2391177"/>
            <a:ext cx="325835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cs typeface="Calibri"/>
              </a:rPr>
              <a:t>[title slide]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F0A94B3-B470-83F2-B7F5-B55F0465F7E2}"/>
              </a:ext>
            </a:extLst>
          </p:cNvPr>
          <p:cNvSpPr txBox="1">
            <a:spLocks/>
          </p:cNvSpPr>
          <p:nvPr/>
        </p:nvSpPr>
        <p:spPr>
          <a:xfrm>
            <a:off x="702906" y="3455335"/>
            <a:ext cx="5640830" cy="81182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Your digital FAFSA advisor.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7734ED-0F0B-D97C-8026-7C2368739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050" y="-326530"/>
            <a:ext cx="6586515" cy="79465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27EE80-32C8-7684-467C-7DBC27CFE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13" y="403789"/>
            <a:ext cx="1530403" cy="48187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C649E19-37DC-F3C2-D9A1-3A43AADF9888}"/>
              </a:ext>
            </a:extLst>
          </p:cNvPr>
          <p:cNvSpPr txBox="1">
            <a:spLocks/>
          </p:cNvSpPr>
          <p:nvPr/>
        </p:nvSpPr>
        <p:spPr>
          <a:xfrm>
            <a:off x="2085738" y="501207"/>
            <a:ext cx="4572000" cy="365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Powered by Benefits Data Trust</a:t>
            </a:r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2B438889-08A5-1B5D-FECA-FE9738ECA801}"/>
              </a:ext>
            </a:extLst>
          </p:cNvPr>
          <p:cNvSpPr txBox="1">
            <a:spLocks/>
          </p:cNvSpPr>
          <p:nvPr/>
        </p:nvSpPr>
        <p:spPr>
          <a:xfrm>
            <a:off x="702906" y="1886677"/>
            <a:ext cx="6879080" cy="1641884"/>
          </a:xfrm>
          <a:prstGeom prst="rect">
            <a:avLst/>
          </a:prstGeom>
        </p:spPr>
        <p:txBody>
          <a:bodyPr lIns="91440" tIns="45720" rIns="91440" bIns="4572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rgbClr val="FFCF4D"/>
                </a:solidFill>
                <a:latin typeface="Calibri"/>
                <a:cs typeface="Calibri"/>
              </a:rPr>
              <a:t>Meet Wyatt.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7EA461D-7564-DF35-CBED-909D8B5CB3F4}"/>
              </a:ext>
            </a:extLst>
          </p:cNvPr>
          <p:cNvGrpSpPr/>
          <p:nvPr/>
        </p:nvGrpSpPr>
        <p:grpSpPr>
          <a:xfrm>
            <a:off x="4366430" y="2793074"/>
            <a:ext cx="3352935" cy="2763663"/>
            <a:chOff x="4366430" y="2793074"/>
            <a:chExt cx="3352935" cy="2763663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65748DF2-0624-83D5-6995-CE7DB19E1C5C}"/>
                </a:ext>
              </a:extLst>
            </p:cNvPr>
            <p:cNvSpPr/>
            <p:nvPr/>
          </p:nvSpPr>
          <p:spPr>
            <a:xfrm>
              <a:off x="4366430" y="2793074"/>
              <a:ext cx="3352935" cy="2763663"/>
            </a:xfrm>
            <a:prstGeom prst="roundRect">
              <a:avLst>
                <a:gd name="adj" fmla="val 5296"/>
              </a:avLst>
            </a:prstGeom>
            <a:solidFill>
              <a:schemeClr val="bg1"/>
            </a:solidFill>
            <a:ln/>
            <a:effectLst>
              <a:outerShdw blurRad="57150" dist="19050" dir="5400000" sx="101000" sy="101000" algn="ctr" rotWithShape="0">
                <a:srgbClr val="000000">
                  <a:alpha val="2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38B8EF-7CED-59D1-8478-2293CCD6D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65330" y="3094294"/>
              <a:ext cx="555131" cy="555131"/>
            </a:xfrm>
            <a:prstGeom prst="rect">
              <a:avLst/>
            </a:prstGeom>
          </p:spPr>
        </p:pic>
        <p:sp>
          <p:nvSpPr>
            <p:cNvPr id="13" name="Subtitle 11">
              <a:extLst>
                <a:ext uri="{FF2B5EF4-FFF2-40B4-BE49-F238E27FC236}">
                  <a16:creationId xmlns:a16="http://schemas.microsoft.com/office/drawing/2014/main" id="{40957433-81CD-19F8-BB14-2786E44D86A7}"/>
                </a:ext>
              </a:extLst>
            </p:cNvPr>
            <p:cNvSpPr txBox="1">
              <a:spLocks/>
            </p:cNvSpPr>
            <p:nvPr/>
          </p:nvSpPr>
          <p:spPr>
            <a:xfrm>
              <a:off x="4465562" y="3811580"/>
              <a:ext cx="3154668" cy="1279777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srgbClr val="3399E1"/>
                  </a:solidFill>
                  <a:cs typeface="Calibri"/>
                </a:rPr>
                <a:t>Bi-weekly text reminders </a:t>
              </a:r>
              <a:r>
                <a:rPr lang="en-US" sz="2400" dirty="0">
                  <a:cs typeface="Calibri"/>
                </a:rPr>
                <a:t>until you complete your application</a:t>
              </a:r>
              <a:endParaRPr lang="en-US" sz="1800" b="1" dirty="0">
                <a:cs typeface="Calibri"/>
              </a:endParaRPr>
            </a:p>
          </p:txBody>
        </p:sp>
      </p:grp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CAFA68FE-FE7E-9E54-78C8-CED30EEB0E79}"/>
              </a:ext>
            </a:extLst>
          </p:cNvPr>
          <p:cNvSpPr txBox="1">
            <a:spLocks/>
          </p:cNvSpPr>
          <p:nvPr/>
        </p:nvSpPr>
        <p:spPr>
          <a:xfrm>
            <a:off x="1503433" y="1703680"/>
            <a:ext cx="9332417" cy="7556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800" b="1" dirty="0">
                <a:solidFill>
                  <a:srgbClr val="3399E1"/>
                </a:solidFill>
              </a:rPr>
              <a:t>And Wyatt is your gateway to the FAFSA.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B42C3EDC-3BCB-4928-E72D-7C8C68A34B37}"/>
              </a:ext>
            </a:extLst>
          </p:cNvPr>
          <p:cNvSpPr txBox="1">
            <a:spLocks/>
          </p:cNvSpPr>
          <p:nvPr/>
        </p:nvSpPr>
        <p:spPr>
          <a:xfrm>
            <a:off x="1503432" y="1092106"/>
            <a:ext cx="9332417" cy="6676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800" dirty="0">
                <a:latin typeface="+mj-lt"/>
              </a:rPr>
              <a:t>The FAFSA is the gateway to college...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BA3121-B19F-3513-88D3-06C97E4B1462}"/>
              </a:ext>
            </a:extLst>
          </p:cNvPr>
          <p:cNvGrpSpPr/>
          <p:nvPr/>
        </p:nvGrpSpPr>
        <p:grpSpPr>
          <a:xfrm>
            <a:off x="8032666" y="2793075"/>
            <a:ext cx="3352935" cy="3049064"/>
            <a:chOff x="8032666" y="2793075"/>
            <a:chExt cx="3352935" cy="3049064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A9B3015-DDD9-2252-F382-82DCE8E440E1}"/>
                </a:ext>
              </a:extLst>
            </p:cNvPr>
            <p:cNvSpPr/>
            <p:nvPr/>
          </p:nvSpPr>
          <p:spPr>
            <a:xfrm>
              <a:off x="8032666" y="2793075"/>
              <a:ext cx="3352935" cy="2763662"/>
            </a:xfrm>
            <a:prstGeom prst="roundRect">
              <a:avLst>
                <a:gd name="adj" fmla="val 5296"/>
              </a:avLst>
            </a:prstGeom>
            <a:solidFill>
              <a:schemeClr val="bg1"/>
            </a:solidFill>
            <a:ln/>
            <a:effectLst>
              <a:outerShdw blurRad="57150" dist="19050" dir="5400000" sx="101000" sy="101000" algn="ctr" rotWithShape="0">
                <a:srgbClr val="000000">
                  <a:alpha val="2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60E274-40E4-F161-F00A-422DABA10E2B}"/>
                </a:ext>
              </a:extLst>
            </p:cNvPr>
            <p:cNvSpPr txBox="1"/>
            <p:nvPr/>
          </p:nvSpPr>
          <p:spPr>
            <a:xfrm>
              <a:off x="8416296" y="3811580"/>
              <a:ext cx="2585674" cy="2030559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3399E1"/>
                  </a:solidFill>
                  <a:cs typeface="Calibri"/>
                </a:rPr>
                <a:t>Free</a:t>
              </a:r>
              <a:r>
                <a:rPr lang="en-US" sz="2400" dirty="0">
                  <a:cs typeface="Calibri"/>
                </a:rPr>
                <a:t> for students to use</a:t>
              </a:r>
              <a:endParaRPr lang="en-US" sz="2800" b="1" dirty="0">
                <a:cs typeface="Calibri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849D348-C517-AA2C-F78A-C8203F6AE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1567" y="3089574"/>
              <a:ext cx="555131" cy="555131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777F9BE-1A42-EDE3-E2A8-CD57F19FD226}"/>
              </a:ext>
            </a:extLst>
          </p:cNvPr>
          <p:cNvGrpSpPr/>
          <p:nvPr/>
        </p:nvGrpSpPr>
        <p:grpSpPr>
          <a:xfrm>
            <a:off x="708830" y="2793075"/>
            <a:ext cx="3352935" cy="2763662"/>
            <a:chOff x="708830" y="2793075"/>
            <a:chExt cx="3352935" cy="2763662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4B0A0863-F794-80A6-51CF-2DE5774BF177}"/>
                </a:ext>
              </a:extLst>
            </p:cNvPr>
            <p:cNvSpPr/>
            <p:nvPr/>
          </p:nvSpPr>
          <p:spPr>
            <a:xfrm>
              <a:off x="708830" y="2793075"/>
              <a:ext cx="3352935" cy="2763662"/>
            </a:xfrm>
            <a:prstGeom prst="roundRect">
              <a:avLst>
                <a:gd name="adj" fmla="val 5296"/>
              </a:avLst>
            </a:prstGeom>
            <a:solidFill>
              <a:schemeClr val="bg1"/>
            </a:solidFill>
            <a:ln/>
            <a:effectLst>
              <a:outerShdw blurRad="57150" dist="19050" dir="5400000" sx="101000" sy="101000" algn="ctr" rotWithShape="0">
                <a:srgbClr val="000000">
                  <a:alpha val="2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Subtitle 11">
              <a:extLst>
                <a:ext uri="{FF2B5EF4-FFF2-40B4-BE49-F238E27FC236}">
                  <a16:creationId xmlns:a16="http://schemas.microsoft.com/office/drawing/2014/main" id="{E37FD7DE-E3A4-148C-4E04-57BB94649B95}"/>
                </a:ext>
              </a:extLst>
            </p:cNvPr>
            <p:cNvSpPr txBox="1">
              <a:spLocks/>
            </p:cNvSpPr>
            <p:nvPr/>
          </p:nvSpPr>
          <p:spPr>
            <a:xfrm>
              <a:off x="841310" y="3811580"/>
              <a:ext cx="3182546" cy="1279777"/>
            </a:xfrm>
            <a:prstGeom prst="rect">
              <a:avLst/>
            </a:prstGeom>
          </p:spPr>
          <p:txBody>
            <a:bodyPr wrap="square" lIns="91440" tIns="45720" rIns="91440" bIns="45720" anchor="t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srgbClr val="3399E1"/>
                  </a:solidFill>
                  <a:cs typeface="Calibri"/>
                </a:rPr>
                <a:t>Instant answers, 24/7</a:t>
              </a:r>
              <a:r>
                <a:rPr lang="en-US" sz="2400" dirty="0">
                  <a:solidFill>
                    <a:srgbClr val="000000"/>
                  </a:solidFill>
                  <a:cs typeface="Calibri"/>
                </a:rPr>
                <a:t> </a:t>
              </a:r>
              <a:endParaRPr lang="en-US" sz="1800" b="1" dirty="0">
                <a:solidFill>
                  <a:srgbClr val="3399E1"/>
                </a:solidFill>
                <a:cs typeface="Calibri"/>
              </a:endParaRPr>
            </a:p>
            <a:p>
              <a:pPr algn="ctr">
                <a:spcBef>
                  <a:spcPts val="0"/>
                </a:spcBef>
              </a:pPr>
              <a:r>
                <a:rPr lang="en-US" sz="2400" dirty="0">
                  <a:solidFill>
                    <a:srgbClr val="000000"/>
                  </a:solidFill>
                  <a:cs typeface="Calibri"/>
                </a:rPr>
                <a:t>to all your FAFSA questions, by text or webchat</a:t>
              </a:r>
              <a:endParaRPr lang="en-US" sz="1800" b="1" dirty="0">
                <a:solidFill>
                  <a:srgbClr val="3399E1"/>
                </a:solidFill>
                <a:ea typeface="Calibri"/>
                <a:cs typeface="Calibri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30DF0C7-826B-499A-8F96-11425A7CD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57224" y="3094294"/>
              <a:ext cx="555131" cy="555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963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718193-9CB8-A52B-35CB-E4934E970FF2}"/>
              </a:ext>
            </a:extLst>
          </p:cNvPr>
          <p:cNvSpPr txBox="1"/>
          <p:nvPr/>
        </p:nvSpPr>
        <p:spPr>
          <a:xfrm>
            <a:off x="171717" y="-1070377"/>
            <a:ext cx="325835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[problem slide]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C555C-FD40-C7F6-12D2-AFD3BDBE6EAA}"/>
              </a:ext>
            </a:extLst>
          </p:cNvPr>
          <p:cNvSpPr txBox="1">
            <a:spLocks/>
          </p:cNvSpPr>
          <p:nvPr/>
        </p:nvSpPr>
        <p:spPr>
          <a:xfrm>
            <a:off x="1872585" y="3186633"/>
            <a:ext cx="8211878" cy="28952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cs typeface="Calibri"/>
              </a:rPr>
              <a:t>I would have been so lost, stressed, and confused, because I know the earlier you fill out the FAFSA, the better you do with money. I didn’t want to wait... </a:t>
            </a:r>
            <a:br>
              <a:rPr lang="en-US" sz="2800" dirty="0">
                <a:solidFill>
                  <a:schemeClr val="bg1"/>
                </a:solidFill>
                <a:latin typeface="+mn-lt"/>
              </a:rPr>
            </a:br>
            <a:br>
              <a:rPr lang="en-US" sz="2800" dirty="0">
                <a:solidFill>
                  <a:schemeClr val="bg1"/>
                </a:solidFill>
                <a:latin typeface="+mn-lt"/>
                <a:cs typeface="Calibri"/>
              </a:rPr>
            </a:br>
            <a:r>
              <a:rPr lang="en-US" sz="2800" b="1" dirty="0">
                <a:solidFill>
                  <a:schemeClr val="bg1"/>
                </a:solidFill>
                <a:latin typeface="+mn-lt"/>
                <a:cs typeface="Calibri"/>
              </a:rPr>
              <a:t>I honestly don’t know what I would have done without Wyatt.”</a:t>
            </a:r>
            <a:br>
              <a:rPr lang="en-US" sz="2800" dirty="0">
                <a:solidFill>
                  <a:schemeClr val="bg1"/>
                </a:solidFill>
                <a:latin typeface="+mn-lt"/>
              </a:rPr>
            </a:b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65E7683-14B5-37BE-A5BF-6E1DB812C041}"/>
              </a:ext>
            </a:extLst>
          </p:cNvPr>
          <p:cNvSpPr txBox="1">
            <a:spLocks/>
          </p:cNvSpPr>
          <p:nvPr/>
        </p:nvSpPr>
        <p:spPr>
          <a:xfrm>
            <a:off x="1254329" y="5764362"/>
            <a:ext cx="9055205" cy="7937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3399E1"/>
                </a:solidFill>
              </a:rPr>
              <a:t>- High school senior</a:t>
            </a:r>
            <a:endParaRPr lang="en-US" sz="2400" b="1" dirty="0">
              <a:solidFill>
                <a:srgbClr val="3399E1"/>
              </a:solidFill>
              <a:cs typeface="Calibri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F07E39-8FE8-AC0F-5564-7C7B2F218E03}"/>
              </a:ext>
            </a:extLst>
          </p:cNvPr>
          <p:cNvSpPr txBox="1">
            <a:spLocks/>
          </p:cNvSpPr>
          <p:nvPr/>
        </p:nvSpPr>
        <p:spPr>
          <a:xfrm>
            <a:off x="5416535" y="2491776"/>
            <a:ext cx="1157843" cy="1376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800" b="1" i="0" dirty="0">
                <a:solidFill>
                  <a:srgbClr val="FFC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C54D59-A759-9E9D-4F4A-A6911AFA0CB5}"/>
              </a:ext>
            </a:extLst>
          </p:cNvPr>
          <p:cNvSpPr txBox="1"/>
          <p:nvPr/>
        </p:nvSpPr>
        <p:spPr>
          <a:xfrm>
            <a:off x="1990060" y="907842"/>
            <a:ext cx="821187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cs typeface="Calibri"/>
              </a:rPr>
              <a:t>Students who use Wyatt are 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cs typeface="Calibri"/>
              </a:rPr>
              <a:t>more likely to complete the FAFSA.  </a:t>
            </a:r>
            <a:endParaRPr lang="en-US" sz="20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196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85678589-5A4C-CE0F-30FA-CF6B95C40EE4}"/>
              </a:ext>
            </a:extLst>
          </p:cNvPr>
          <p:cNvSpPr txBox="1">
            <a:spLocks/>
          </p:cNvSpPr>
          <p:nvPr/>
        </p:nvSpPr>
        <p:spPr>
          <a:xfrm>
            <a:off x="2583766" y="1654401"/>
            <a:ext cx="7024461" cy="894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Get started with Wyatt!</a:t>
            </a:r>
          </a:p>
        </p:txBody>
      </p:sp>
      <p:pic>
        <p:nvPicPr>
          <p:cNvPr id="9" name="Graphic 1">
            <a:extLst>
              <a:ext uri="{FF2B5EF4-FFF2-40B4-BE49-F238E27FC236}">
                <a16:creationId xmlns:a16="http://schemas.microsoft.com/office/drawing/2014/main" id="{B7E41EDF-0910-2AD7-6E0A-FC46E70882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7565" y="2917623"/>
            <a:ext cx="4496870" cy="1022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905531-2CCB-2571-3AC8-E3570B240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50"/>
          <a:stretch/>
        </p:blipFill>
        <p:spPr>
          <a:xfrm>
            <a:off x="5225143" y="4440666"/>
            <a:ext cx="1741714" cy="174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7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E4435AC77344CAEB471F5E37E7C42" ma:contentTypeVersion="1173" ma:contentTypeDescription="Create a new document." ma:contentTypeScope="" ma:versionID="ec938883dda4a861f2439efdd3cb8186">
  <xsd:schema xmlns:xsd="http://www.w3.org/2001/XMLSchema" xmlns:xs="http://www.w3.org/2001/XMLSchema" xmlns:p="http://schemas.microsoft.com/office/2006/metadata/properties" xmlns:ns1="http://schemas.microsoft.com/sharepoint/v3" xmlns:ns2="4b0b74a6-036f-4e6a-bafe-71a1903ecf86" xmlns:ns3="61b39085-943e-4773-964e-cfb9f4e1bd78" targetNamespace="http://schemas.microsoft.com/office/2006/metadata/properties" ma:root="true" ma:fieldsID="27aedda0a3a66caa9a2f905a1285d9a5" ns1:_="" ns2:_="" ns3:_="">
    <xsd:import namespace="http://schemas.microsoft.com/sharepoint/v3"/>
    <xsd:import namespace="4b0b74a6-036f-4e6a-bafe-71a1903ecf86"/>
    <xsd:import namespace="61b39085-943e-4773-964e-cfb9f4e1bd78"/>
    <xsd:element name="properties">
      <xsd:complexType>
        <xsd:sequence>
          <xsd:element name="documentManagement">
            <xsd:complexType>
              <xsd:all>
                <xsd:element ref="ns3:_dlc_DocIdUrl" minOccurs="0"/>
                <xsd:element ref="ns2:Instructions" minOccurs="0"/>
                <xsd:element ref="ns2:a5ea00437f234d5aa7d48b7a4e410d3b" minOccurs="0"/>
                <xsd:element ref="ns3:TaxCatchAll" minOccurs="0"/>
                <xsd:element ref="ns3:TaxCatchAllLabel" minOccurs="0"/>
                <xsd:element ref="ns3:_dlc_DocId" minOccurs="0"/>
                <xsd:element ref="ns3:_dlc_DocIdPersist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b74a6-036f-4e6a-bafe-71a1903ecf86" elementFormDefault="qualified">
    <xsd:import namespace="http://schemas.microsoft.com/office/2006/documentManagement/types"/>
    <xsd:import namespace="http://schemas.microsoft.com/office/infopath/2007/PartnerControls"/>
    <xsd:element name="Instructions" ma:index="5" nillable="true" ma:displayName="Instructions" ma:format="Dropdown" ma:internalName="Instructions">
      <xsd:simpleType>
        <xsd:restriction base="dms:Text">
          <xsd:maxLength value="255"/>
        </xsd:restriction>
      </xsd:simpleType>
    </xsd:element>
    <xsd:element name="a5ea00437f234d5aa7d48b7a4e410d3b" ma:index="9" nillable="true" ma:taxonomy="true" ma:internalName="a5ea00437f234d5aa7d48b7a4e410d3b" ma:taxonomyFieldName="Tag" ma:displayName="Tag" ma:readOnly="false" ma:default="" ma:fieldId="{a5ea0043-7f23-4d5a-a7d4-8b7a4e410d3b}" ma:taxonomyMulti="true" ma:sspId="92fc6803-8ce3-4d8a-b63a-e5488cf14bb9" ma:termSetId="23377268-334b-4769-a315-88b40715f4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9" nillable="true" ma:displayName="Extracted Text" ma:hidden="true" ma:internalName="MediaServiceOCR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hidden="true" ma:internalName="MediaServiceLocation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6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92fc6803-8ce3-4d8a-b63a-e5488cf14b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39085-943e-4773-964e-cfb9f4e1bd78" elementFormDefault="qualified">
    <xsd:import namespace="http://schemas.microsoft.com/office/2006/documentManagement/types"/>
    <xsd:import namespace="http://schemas.microsoft.com/office/infopath/2007/PartnerControls"/>
    <xsd:element name="_dlc_DocIdUrl" ma:index="3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TaxCatchAll" ma:index="10" nillable="true" ma:displayName="Taxonomy Catch All Column" ma:hidden="true" ma:list="{a36efd30-b09d-4450-8eb4-04f2a0016d5d}" ma:internalName="TaxCatchAll" ma:readOnly="false" ma:showField="CatchAllData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a36efd30-b09d-4450-8eb4-04f2a0016d5d}" ma:internalName="TaxCatchAllLabel" ma:readOnly="false" ma:showField="CatchAllDataLabel" ma:web="61b39085-943e-4773-964e-cfb9f4e1bd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2" nillable="true" ma:displayName="Document ID Value" ma:description="The value of the document ID assigned to this item." ma:hidden="true" ma:internalName="_dlc_DocId" ma:readOnly="false">
      <xsd:simpleType>
        <xsd:restriction base="dms:Text"/>
      </xsd:simpleType>
    </xsd:element>
    <xsd:element name="_dlc_DocIdPersistId" ma:index="14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22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1b39085-943e-4773-964e-cfb9f4e1bd78" xsi:nil="true"/>
    <a5ea00437f234d5aa7d48b7a4e410d3b xmlns="4b0b74a6-036f-4e6a-bafe-71a1903ecf86">
      <Terms xmlns="http://schemas.microsoft.com/office/infopath/2007/PartnerControls"/>
    </a5ea00437f234d5aa7d48b7a4e410d3b>
    <lcf76f155ced4ddcb4097134ff3c332f xmlns="4b0b74a6-036f-4e6a-bafe-71a1903ecf86">
      <Terms xmlns="http://schemas.microsoft.com/office/infopath/2007/PartnerControls"/>
    </lcf76f155ced4ddcb4097134ff3c332f>
    <TaxCatchAllLabel xmlns="61b39085-943e-4773-964e-cfb9f4e1bd78" xsi:nil="true"/>
    <Instructions xmlns="4b0b74a6-036f-4e6a-bafe-71a1903ecf86" xsi:nil="true"/>
    <_dlc_DocId xmlns="61b39085-943e-4773-964e-cfb9f4e1bd78" xsi:nil="true"/>
    <_dlc_DocIdUrl xmlns="61b39085-943e-4773-964e-cfb9f4e1bd78">
      <Url xsi:nil="true"/>
      <Description xsi:nil="true"/>
    </_dlc_DocIdUrl>
    <_dlc_DocIdPersistId xmlns="61b39085-943e-4773-964e-cfb9f4e1bd78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421218-8CBD-45C9-910B-AE9FB927E8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B224B8-0E48-4763-86D3-DD6987F659B1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02497E1-6578-4D1C-B332-5E886F31A3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b0b74a6-036f-4e6a-bafe-71a1903ecf86"/>
    <ds:schemaRef ds:uri="61b39085-943e-4773-964e-cfb9f4e1bd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D63A671-E317-4A94-B8BC-C39CA682AFEA}">
  <ds:schemaRefs>
    <ds:schemaRef ds:uri="http://schemas.microsoft.com/sharepoint/v3"/>
    <ds:schemaRef ds:uri="http://purl.org/dc/dcmitype/"/>
    <ds:schemaRef ds:uri="http://schemas.microsoft.com/office/2006/documentManagement/types"/>
    <ds:schemaRef ds:uri="http://purl.org/dc/elements/1.1/"/>
    <ds:schemaRef ds:uri="61b39085-943e-4773-964e-cfb9f4e1bd78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b0b74a6-036f-4e6a-bafe-71a1903ecf8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356</Words>
  <Application>Microsoft Macintosh PowerPoint</Application>
  <PresentationFormat>Widescreen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Custom Design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Kay Russell</cp:lastModifiedBy>
  <cp:revision>307</cp:revision>
  <dcterms:created xsi:type="dcterms:W3CDTF">2023-08-30T18:49:17Z</dcterms:created>
  <dcterms:modified xsi:type="dcterms:W3CDTF">2024-05-10T16:29:17Z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0x0101001F5E4435AC77344CAEB471F5E37E7C42</vt:lpwstr>
  </property>
  <property fmtid="{D5CDD505-2E9C-101B-9397-08002B2CF9AE}" pid="3" name="Tag">
    <vt:lpwstr/>
  </property>
  <property fmtid="{D5CDD505-2E9C-101B-9397-08002B2CF9AE}" pid="4" name="MediaServiceImageTags">
    <vt:lpwstr/>
  </property>
  <property fmtid="{D5CDD505-2E9C-101B-9397-08002B2CF9AE}" pid="5" name="Test">
    <vt:lpwstr/>
  </property>
  <property fmtid="{D5CDD505-2E9C-101B-9397-08002B2CF9AE}" pid="6" name="c1f283433f14468391698b2564682f3f">
    <vt:lpwstr/>
  </property>
</Properties>
</file>